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9" r:id="rId5"/>
  </p:sldMasterIdLst>
  <p:notesMasterIdLst>
    <p:notesMasterId r:id="rId27"/>
  </p:notesMasterIdLst>
  <p:handoutMasterIdLst>
    <p:handoutMasterId r:id="rId28"/>
  </p:handoutMasterIdLst>
  <p:sldIdLst>
    <p:sldId id="588" r:id="rId6"/>
    <p:sldId id="607" r:id="rId7"/>
    <p:sldId id="644" r:id="rId8"/>
    <p:sldId id="647" r:id="rId9"/>
    <p:sldId id="648" r:id="rId10"/>
    <p:sldId id="638" r:id="rId11"/>
    <p:sldId id="640" r:id="rId12"/>
    <p:sldId id="649" r:id="rId13"/>
    <p:sldId id="639" r:id="rId14"/>
    <p:sldId id="652" r:id="rId15"/>
    <p:sldId id="653" r:id="rId16"/>
    <p:sldId id="655" r:id="rId17"/>
    <p:sldId id="645" r:id="rId18"/>
    <p:sldId id="650" r:id="rId19"/>
    <p:sldId id="646" r:id="rId20"/>
    <p:sldId id="651" r:id="rId21"/>
    <p:sldId id="642" r:id="rId22"/>
    <p:sldId id="654" r:id="rId23"/>
    <p:sldId id="656" r:id="rId24"/>
    <p:sldId id="657" r:id="rId25"/>
    <p:sldId id="618" r:id="rId26"/>
  </p:sldIdLst>
  <p:sldSz cx="18288000" cy="10287000"/>
  <p:notesSz cx="7010400" cy="9372600"/>
  <p:defaultTextStyle>
    <a:defPPr>
      <a:defRPr lang="en-US"/>
    </a:defPPr>
    <a:lvl1pPr algn="l" defTabSz="1631546" rtl="0" fontAlgn="base">
      <a:spcBef>
        <a:spcPct val="0"/>
      </a:spcBef>
      <a:spcAft>
        <a:spcPct val="0"/>
      </a:spcAft>
      <a:defRPr sz="3214" kern="1200">
        <a:solidFill>
          <a:schemeClr val="tx1"/>
        </a:solidFill>
        <a:latin typeface="HelveticaNeueLT Std Lt" panose="020B0403020202020204" pitchFamily="34" charset="0"/>
        <a:ea typeface="MS PGothic" panose="020B0600070205080204" pitchFamily="34" charset="-128"/>
        <a:cs typeface="+mn-cs"/>
      </a:defRPr>
    </a:lvl1pPr>
    <a:lvl2pPr marL="815774" indent="-358684" algn="l" defTabSz="1631546" rtl="0" fontAlgn="base">
      <a:spcBef>
        <a:spcPct val="0"/>
      </a:spcBef>
      <a:spcAft>
        <a:spcPct val="0"/>
      </a:spcAft>
      <a:defRPr sz="3214" kern="1200">
        <a:solidFill>
          <a:schemeClr val="tx1"/>
        </a:solidFill>
        <a:latin typeface="HelveticaNeueLT Std Lt" panose="020B0403020202020204" pitchFamily="34" charset="0"/>
        <a:ea typeface="MS PGothic" panose="020B0600070205080204" pitchFamily="34" charset="-128"/>
        <a:cs typeface="+mn-cs"/>
      </a:defRPr>
    </a:lvl2pPr>
    <a:lvl3pPr marL="1631546" indent="-717374" algn="l" defTabSz="1631546" rtl="0" fontAlgn="base">
      <a:spcBef>
        <a:spcPct val="0"/>
      </a:spcBef>
      <a:spcAft>
        <a:spcPct val="0"/>
      </a:spcAft>
      <a:defRPr sz="3214" kern="1200">
        <a:solidFill>
          <a:schemeClr val="tx1"/>
        </a:solidFill>
        <a:latin typeface="HelveticaNeueLT Std Lt" panose="020B0403020202020204" pitchFamily="34" charset="0"/>
        <a:ea typeface="MS PGothic" panose="020B0600070205080204" pitchFamily="34" charset="-128"/>
        <a:cs typeface="+mn-cs"/>
      </a:defRPr>
    </a:lvl3pPr>
    <a:lvl4pPr marL="2447320" indent="-1076058" algn="l" defTabSz="1631546" rtl="0" fontAlgn="base">
      <a:spcBef>
        <a:spcPct val="0"/>
      </a:spcBef>
      <a:spcAft>
        <a:spcPct val="0"/>
      </a:spcAft>
      <a:defRPr sz="3214" kern="1200">
        <a:solidFill>
          <a:schemeClr val="tx1"/>
        </a:solidFill>
        <a:latin typeface="HelveticaNeueLT Std Lt" panose="020B0403020202020204" pitchFamily="34" charset="0"/>
        <a:ea typeface="MS PGothic" panose="020B0600070205080204" pitchFamily="34" charset="-128"/>
        <a:cs typeface="+mn-cs"/>
      </a:defRPr>
    </a:lvl4pPr>
    <a:lvl5pPr marL="3264681" indent="-1436333" algn="l" defTabSz="1631546" rtl="0" fontAlgn="base">
      <a:spcBef>
        <a:spcPct val="0"/>
      </a:spcBef>
      <a:spcAft>
        <a:spcPct val="0"/>
      </a:spcAft>
      <a:defRPr sz="3214" kern="1200">
        <a:solidFill>
          <a:schemeClr val="tx1"/>
        </a:solidFill>
        <a:latin typeface="HelveticaNeueLT Std Lt" panose="020B0403020202020204" pitchFamily="34" charset="0"/>
        <a:ea typeface="MS PGothic" panose="020B0600070205080204" pitchFamily="34" charset="-128"/>
        <a:cs typeface="+mn-cs"/>
      </a:defRPr>
    </a:lvl5pPr>
    <a:lvl6pPr marL="2285434" algn="l" defTabSz="914172" rtl="0" eaLnBrk="1" latinLnBrk="0" hangingPunct="1">
      <a:defRPr sz="3214" kern="1200">
        <a:solidFill>
          <a:schemeClr val="tx1"/>
        </a:solidFill>
        <a:latin typeface="HelveticaNeueLT Std Lt" panose="020B0403020202020204" pitchFamily="34" charset="0"/>
        <a:ea typeface="MS PGothic" panose="020B0600070205080204" pitchFamily="34" charset="-128"/>
        <a:cs typeface="+mn-cs"/>
      </a:defRPr>
    </a:lvl6pPr>
    <a:lvl7pPr marL="2742521" algn="l" defTabSz="914172" rtl="0" eaLnBrk="1" latinLnBrk="0" hangingPunct="1">
      <a:defRPr sz="3214" kern="1200">
        <a:solidFill>
          <a:schemeClr val="tx1"/>
        </a:solidFill>
        <a:latin typeface="HelveticaNeueLT Std Lt" panose="020B0403020202020204" pitchFamily="34" charset="0"/>
        <a:ea typeface="MS PGothic" panose="020B0600070205080204" pitchFamily="34" charset="-128"/>
        <a:cs typeface="+mn-cs"/>
      </a:defRPr>
    </a:lvl7pPr>
    <a:lvl8pPr marL="3199609" algn="l" defTabSz="914172" rtl="0" eaLnBrk="1" latinLnBrk="0" hangingPunct="1">
      <a:defRPr sz="3214" kern="1200">
        <a:solidFill>
          <a:schemeClr val="tx1"/>
        </a:solidFill>
        <a:latin typeface="HelveticaNeueLT Std Lt" panose="020B0403020202020204" pitchFamily="34" charset="0"/>
        <a:ea typeface="MS PGothic" panose="020B0600070205080204" pitchFamily="34" charset="-128"/>
        <a:cs typeface="+mn-cs"/>
      </a:defRPr>
    </a:lvl8pPr>
    <a:lvl9pPr marL="3656693" algn="l" defTabSz="914172" rtl="0" eaLnBrk="1" latinLnBrk="0" hangingPunct="1">
      <a:defRPr sz="3214" kern="1200">
        <a:solidFill>
          <a:schemeClr val="tx1"/>
        </a:solidFill>
        <a:latin typeface="HelveticaNeueLT Std Lt" panose="020B0403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504" userDrawn="1">
          <p15:clr>
            <a:srgbClr val="A4A3A4"/>
          </p15:clr>
        </p15:guide>
        <p15:guide id="3" orient="horz" pos="5328" userDrawn="1">
          <p15:clr>
            <a:srgbClr val="A4A3A4"/>
          </p15:clr>
        </p15:guide>
        <p15:guide id="4" pos="521" userDrawn="1">
          <p15:clr>
            <a:srgbClr val="A4A3A4"/>
          </p15:clr>
        </p15:guide>
        <p15:guide id="5" pos="10632" userDrawn="1">
          <p15:clr>
            <a:srgbClr val="A4A3A4"/>
          </p15:clr>
        </p15:guide>
        <p15:guide id="6" orient="horz" pos="4646" userDrawn="1">
          <p15:clr>
            <a:srgbClr val="A4A3A4"/>
          </p15:clr>
        </p15:guide>
        <p15:guide id="7" pos="10872" userDrawn="1">
          <p15:clr>
            <a:srgbClr val="A4A3A4"/>
          </p15:clr>
        </p15:guide>
        <p15:guide id="8" orient="horz" pos="2544" userDrawn="1">
          <p15:clr>
            <a:srgbClr val="A4A3A4"/>
          </p15:clr>
        </p15:guide>
        <p15:guide id="9" orient="horz" pos="5689" userDrawn="1">
          <p15:clr>
            <a:srgbClr val="A4A3A4"/>
          </p15:clr>
        </p15:guide>
        <p15:guide id="10" orient="horz" pos="2242" userDrawn="1">
          <p15:clr>
            <a:srgbClr val="A4A3A4"/>
          </p15:clr>
        </p15:guide>
        <p15:guide id="11" orient="horz" pos="192" userDrawn="1">
          <p15:clr>
            <a:srgbClr val="A4A3A4"/>
          </p15:clr>
        </p15:guide>
        <p15:guide id="12" pos="5737" userDrawn="1">
          <p15:clr>
            <a:srgbClr val="A4A3A4"/>
          </p15:clr>
        </p15:guide>
        <p15:guide id="13" pos="5964" userDrawn="1">
          <p15:clr>
            <a:srgbClr val="A4A3A4"/>
          </p15:clr>
        </p15:guide>
        <p15:guide id="14" pos="408" userDrawn="1">
          <p15:clr>
            <a:srgbClr val="A4A3A4"/>
          </p15:clr>
        </p15:guide>
        <p15:guide id="15" orient="horz" pos="13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0AF"/>
    <a:srgbClr val="54585A"/>
    <a:srgbClr val="F0B323"/>
    <a:srgbClr val="FF5C36"/>
    <a:srgbClr val="857874"/>
    <a:srgbClr val="E89CAE"/>
    <a:srgbClr val="5D6439"/>
    <a:srgbClr val="772583"/>
    <a:srgbClr val="9BCBEB"/>
    <a:srgbClr val="78BE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22" autoAdjust="0"/>
    <p:restoredTop sz="96201" autoAdjust="0"/>
  </p:normalViewPr>
  <p:slideViewPr>
    <p:cSldViewPr snapToGrid="0">
      <p:cViewPr varScale="1">
        <p:scale>
          <a:sx n="39" d="100"/>
          <a:sy n="39" d="100"/>
        </p:scale>
        <p:origin x="120" y="288"/>
      </p:cViewPr>
      <p:guideLst>
        <p:guide orient="horz" pos="3504"/>
        <p:guide orient="horz" pos="5328"/>
        <p:guide pos="521"/>
        <p:guide pos="10632"/>
        <p:guide orient="horz" pos="4646"/>
        <p:guide pos="10872"/>
        <p:guide orient="horz" pos="2544"/>
        <p:guide orient="horz" pos="5689"/>
        <p:guide orient="horz" pos="2242"/>
        <p:guide orient="horz" pos="192"/>
        <p:guide pos="5737"/>
        <p:guide pos="5964"/>
        <p:guide pos="408"/>
        <p:guide orient="horz" pos="1380"/>
      </p:guideLst>
    </p:cSldViewPr>
  </p:slideViewPr>
  <p:outlineViewPr>
    <p:cViewPr>
      <p:scale>
        <a:sx n="33" d="100"/>
        <a:sy n="33" d="100"/>
      </p:scale>
      <p:origin x="0" y="-33354"/>
    </p:cViewPr>
  </p:outlineViewPr>
  <p:notesTextViewPr>
    <p:cViewPr>
      <p:scale>
        <a:sx n="150" d="100"/>
        <a:sy n="150" d="100"/>
      </p:scale>
      <p:origin x="0" y="0"/>
    </p:cViewPr>
  </p:notesTextViewPr>
  <p:sorterViewPr>
    <p:cViewPr>
      <p:scale>
        <a:sx n="20" d="100"/>
        <a:sy n="20" d="100"/>
      </p:scale>
      <p:origin x="0" y="0"/>
    </p:cViewPr>
  </p:sorterViewPr>
  <p:notesViewPr>
    <p:cSldViewPr snapToGrid="0">
      <p:cViewPr varScale="1">
        <p:scale>
          <a:sx n="81" d="100"/>
          <a:sy n="81" d="100"/>
        </p:scale>
        <p:origin x="89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38144" cy="469560"/>
          </a:xfrm>
          <a:prstGeom prst="rect">
            <a:avLst/>
          </a:prstGeom>
        </p:spPr>
        <p:txBody>
          <a:bodyPr vert="horz" lIns="88621" tIns="44311" rIns="88621" bIns="44311" rtlCol="0"/>
          <a:lstStyle>
            <a:lvl1pPr algn="l">
              <a:defRPr sz="1100"/>
            </a:lvl1pPr>
          </a:lstStyle>
          <a:p>
            <a:endParaRPr lang="en-CA"/>
          </a:p>
        </p:txBody>
      </p:sp>
      <p:sp>
        <p:nvSpPr>
          <p:cNvPr id="3" name="Date Placeholder 2"/>
          <p:cNvSpPr>
            <a:spLocks noGrp="1"/>
          </p:cNvSpPr>
          <p:nvPr>
            <p:ph type="dt" sz="quarter" idx="1"/>
          </p:nvPr>
        </p:nvSpPr>
        <p:spPr>
          <a:xfrm>
            <a:off x="3970736" y="3"/>
            <a:ext cx="3038144" cy="469560"/>
          </a:xfrm>
          <a:prstGeom prst="rect">
            <a:avLst/>
          </a:prstGeom>
        </p:spPr>
        <p:txBody>
          <a:bodyPr vert="horz" lIns="88621" tIns="44311" rIns="88621" bIns="44311" rtlCol="0"/>
          <a:lstStyle>
            <a:lvl1pPr algn="r">
              <a:defRPr sz="1100"/>
            </a:lvl1pPr>
          </a:lstStyle>
          <a:p>
            <a:fld id="{BB2A40A9-D41C-44C9-B638-7E8D02DD8151}" type="datetimeFigureOut">
              <a:rPr lang="en-CA" smtClean="0"/>
              <a:t>08/12/2019</a:t>
            </a:fld>
            <a:endParaRPr lang="en-CA"/>
          </a:p>
        </p:txBody>
      </p:sp>
      <p:sp>
        <p:nvSpPr>
          <p:cNvPr id="4" name="Footer Placeholder 3"/>
          <p:cNvSpPr>
            <a:spLocks noGrp="1"/>
          </p:cNvSpPr>
          <p:nvPr>
            <p:ph type="ftr" sz="quarter" idx="2"/>
          </p:nvPr>
        </p:nvSpPr>
        <p:spPr>
          <a:xfrm>
            <a:off x="2" y="8903041"/>
            <a:ext cx="3038144" cy="469559"/>
          </a:xfrm>
          <a:prstGeom prst="rect">
            <a:avLst/>
          </a:prstGeom>
        </p:spPr>
        <p:txBody>
          <a:bodyPr vert="horz" lIns="88621" tIns="44311" rIns="88621" bIns="44311" rtlCol="0" anchor="b"/>
          <a:lstStyle>
            <a:lvl1pPr algn="l">
              <a:defRPr sz="1100"/>
            </a:lvl1pPr>
          </a:lstStyle>
          <a:p>
            <a:endParaRPr lang="en-CA"/>
          </a:p>
        </p:txBody>
      </p:sp>
      <p:sp>
        <p:nvSpPr>
          <p:cNvPr id="5" name="Slide Number Placeholder 4"/>
          <p:cNvSpPr>
            <a:spLocks noGrp="1"/>
          </p:cNvSpPr>
          <p:nvPr>
            <p:ph type="sldNum" sz="quarter" idx="3"/>
          </p:nvPr>
        </p:nvSpPr>
        <p:spPr>
          <a:xfrm>
            <a:off x="3970736" y="8903041"/>
            <a:ext cx="3038144" cy="469559"/>
          </a:xfrm>
          <a:prstGeom prst="rect">
            <a:avLst/>
          </a:prstGeom>
        </p:spPr>
        <p:txBody>
          <a:bodyPr vert="horz" lIns="88621" tIns="44311" rIns="88621" bIns="44311" rtlCol="0" anchor="b"/>
          <a:lstStyle>
            <a:lvl1pPr algn="r">
              <a:defRPr sz="1100"/>
            </a:lvl1pPr>
          </a:lstStyle>
          <a:p>
            <a:fld id="{C1648859-68BF-42FC-853A-FCE2C4E9149E}" type="slidenum">
              <a:rPr lang="en-CA" smtClean="0"/>
              <a:t>‹#›</a:t>
            </a:fld>
            <a:endParaRPr lang="en-CA"/>
          </a:p>
        </p:txBody>
      </p:sp>
    </p:spTree>
    <p:extLst>
      <p:ext uri="{BB962C8B-B14F-4D97-AF65-F5344CB8AC3E}">
        <p14:creationId xmlns:p14="http://schemas.microsoft.com/office/powerpoint/2010/main" val="18603370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8630"/>
          </a:xfrm>
          <a:prstGeom prst="rect">
            <a:avLst/>
          </a:prstGeom>
        </p:spPr>
        <p:txBody>
          <a:bodyPr vert="horz" lIns="93682" tIns="46841" rIns="93682" bIns="46841" rtlCol="0"/>
          <a:lstStyle>
            <a:lvl1pPr algn="l" defTabSz="1672874" fontAlgn="auto">
              <a:spcBef>
                <a:spcPts val="0"/>
              </a:spcBef>
              <a:spcAft>
                <a:spcPts val="0"/>
              </a:spcAft>
              <a:defRPr sz="1200">
                <a:latin typeface="Arial" panose="020B0604020202020204" pitchFamily="34" charset="0"/>
                <a:ea typeface="+mn-ea"/>
              </a:defRPr>
            </a:lvl1pPr>
          </a:lstStyle>
          <a:p>
            <a:pPr>
              <a:defRPr/>
            </a:pPr>
            <a:endParaRPr lang="fr-CA" dirty="0"/>
          </a:p>
        </p:txBody>
      </p:sp>
      <p:sp>
        <p:nvSpPr>
          <p:cNvPr id="3" name="Date Placeholder 2"/>
          <p:cNvSpPr>
            <a:spLocks noGrp="1"/>
          </p:cNvSpPr>
          <p:nvPr>
            <p:ph type="dt" idx="1"/>
          </p:nvPr>
        </p:nvSpPr>
        <p:spPr>
          <a:xfrm>
            <a:off x="3970938" y="0"/>
            <a:ext cx="3037840" cy="468630"/>
          </a:xfrm>
          <a:prstGeom prst="rect">
            <a:avLst/>
          </a:prstGeom>
        </p:spPr>
        <p:txBody>
          <a:bodyPr vert="horz" wrap="square" lIns="93682" tIns="46841" rIns="93682" bIns="46841" numCol="1" anchor="t" anchorCtr="0" compatLnSpc="1">
            <a:prstTxWarp prst="textNoShape">
              <a:avLst/>
            </a:prstTxWarp>
          </a:bodyPr>
          <a:lstStyle>
            <a:lvl1pPr algn="r">
              <a:defRPr sz="1200">
                <a:latin typeface="Arial" panose="020B0604020202020204" pitchFamily="34" charset="0"/>
              </a:defRPr>
            </a:lvl1pPr>
          </a:lstStyle>
          <a:p>
            <a:fld id="{A7D04C3B-3923-4EC7-80D0-B33E7790DD63}" type="datetimeFigureOut">
              <a:rPr lang="fr-CA" altLang="fr-FR" smtClean="0"/>
              <a:pPr/>
              <a:t>2019-12-08</a:t>
            </a:fld>
            <a:endParaRPr lang="fr-CA" altLang="fr-FR" dirty="0"/>
          </a:p>
        </p:txBody>
      </p:sp>
      <p:sp>
        <p:nvSpPr>
          <p:cNvPr id="4" name="Slide Image Placeholder 3"/>
          <p:cNvSpPr>
            <a:spLocks noGrp="1" noRot="1" noChangeAspect="1"/>
          </p:cNvSpPr>
          <p:nvPr>
            <p:ph type="sldImg" idx="2"/>
          </p:nvPr>
        </p:nvSpPr>
        <p:spPr>
          <a:xfrm>
            <a:off x="381000" y="703263"/>
            <a:ext cx="6248400" cy="3514725"/>
          </a:xfrm>
          <a:prstGeom prst="rect">
            <a:avLst/>
          </a:prstGeom>
          <a:noFill/>
          <a:ln w="12700">
            <a:solidFill>
              <a:prstClr val="black"/>
            </a:solidFill>
          </a:ln>
        </p:spPr>
        <p:txBody>
          <a:bodyPr vert="horz" lIns="93682" tIns="46841" rIns="93682" bIns="46841" rtlCol="0" anchor="ctr"/>
          <a:lstStyle/>
          <a:p>
            <a:pPr lvl="0"/>
            <a:endParaRPr lang="fr-CA" noProof="0" dirty="0"/>
          </a:p>
        </p:txBody>
      </p:sp>
      <p:sp>
        <p:nvSpPr>
          <p:cNvPr id="5" name="Notes Placeholder 4"/>
          <p:cNvSpPr>
            <a:spLocks noGrp="1"/>
          </p:cNvSpPr>
          <p:nvPr>
            <p:ph type="body" sz="quarter" idx="3"/>
          </p:nvPr>
        </p:nvSpPr>
        <p:spPr>
          <a:xfrm>
            <a:off x="701040" y="4451985"/>
            <a:ext cx="5608320" cy="4217670"/>
          </a:xfrm>
          <a:prstGeom prst="rect">
            <a:avLst/>
          </a:prstGeom>
        </p:spPr>
        <p:txBody>
          <a:bodyPr vert="horz" lIns="93682" tIns="46841" rIns="93682" bIns="4684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fr-CA" noProof="0" dirty="0"/>
          </a:p>
        </p:txBody>
      </p:sp>
      <p:sp>
        <p:nvSpPr>
          <p:cNvPr id="6" name="Footer Placeholder 5"/>
          <p:cNvSpPr>
            <a:spLocks noGrp="1"/>
          </p:cNvSpPr>
          <p:nvPr>
            <p:ph type="ftr" sz="quarter" idx="4"/>
          </p:nvPr>
        </p:nvSpPr>
        <p:spPr>
          <a:xfrm>
            <a:off x="0" y="8902344"/>
            <a:ext cx="3037840" cy="468630"/>
          </a:xfrm>
          <a:prstGeom prst="rect">
            <a:avLst/>
          </a:prstGeom>
        </p:spPr>
        <p:txBody>
          <a:bodyPr vert="horz" lIns="93682" tIns="46841" rIns="93682" bIns="46841" rtlCol="0" anchor="b"/>
          <a:lstStyle>
            <a:lvl1pPr algn="l" defTabSz="1672874" fontAlgn="auto">
              <a:spcBef>
                <a:spcPts val="0"/>
              </a:spcBef>
              <a:spcAft>
                <a:spcPts val="0"/>
              </a:spcAft>
              <a:defRPr sz="1200">
                <a:latin typeface="Arial" panose="020B0604020202020204" pitchFamily="34" charset="0"/>
                <a:ea typeface="+mn-ea"/>
              </a:defRPr>
            </a:lvl1pPr>
          </a:lstStyle>
          <a:p>
            <a:pPr>
              <a:defRPr/>
            </a:pPr>
            <a:endParaRPr lang="fr-CA" dirty="0"/>
          </a:p>
        </p:txBody>
      </p:sp>
      <p:sp>
        <p:nvSpPr>
          <p:cNvPr id="7" name="Slide Number Placeholder 6"/>
          <p:cNvSpPr>
            <a:spLocks noGrp="1"/>
          </p:cNvSpPr>
          <p:nvPr>
            <p:ph type="sldNum" sz="quarter" idx="5"/>
          </p:nvPr>
        </p:nvSpPr>
        <p:spPr>
          <a:xfrm>
            <a:off x="3970938" y="8902344"/>
            <a:ext cx="3037840" cy="468630"/>
          </a:xfrm>
          <a:prstGeom prst="rect">
            <a:avLst/>
          </a:prstGeom>
        </p:spPr>
        <p:txBody>
          <a:bodyPr vert="horz" wrap="square" lIns="93682" tIns="46841" rIns="93682" bIns="46841" numCol="1" anchor="b" anchorCtr="0" compatLnSpc="1">
            <a:prstTxWarp prst="textNoShape">
              <a:avLst/>
            </a:prstTxWarp>
          </a:bodyPr>
          <a:lstStyle>
            <a:lvl1pPr algn="r">
              <a:defRPr sz="1200">
                <a:latin typeface="Arial" panose="020B0604020202020204" pitchFamily="34" charset="0"/>
              </a:defRPr>
            </a:lvl1pPr>
          </a:lstStyle>
          <a:p>
            <a:fld id="{4696A285-8BA0-4226-AEAB-32118D3726C6}" type="slidenum">
              <a:rPr lang="fr-CA" altLang="fr-FR" smtClean="0"/>
              <a:pPr/>
              <a:t>‹#›</a:t>
            </a:fld>
            <a:endParaRPr lang="fr-CA" altLang="fr-FR" dirty="0"/>
          </a:p>
        </p:txBody>
      </p:sp>
    </p:spTree>
    <p:extLst>
      <p:ext uri="{BB962C8B-B14F-4D97-AF65-F5344CB8AC3E}">
        <p14:creationId xmlns:p14="http://schemas.microsoft.com/office/powerpoint/2010/main" val="3802430778"/>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51" kern="1200">
        <a:solidFill>
          <a:schemeClr val="tx1"/>
        </a:solidFill>
        <a:latin typeface="Arial" panose="020B0604020202020204" pitchFamily="34" charset="0"/>
        <a:ea typeface="MS PGothic" panose="020B0600070205080204" pitchFamily="34" charset="-128"/>
        <a:cs typeface="+mn-cs"/>
      </a:defRPr>
    </a:lvl1pPr>
    <a:lvl2pPr marL="457088" algn="l" rtl="0" fontAlgn="base">
      <a:spcBef>
        <a:spcPct val="30000"/>
      </a:spcBef>
      <a:spcAft>
        <a:spcPct val="0"/>
      </a:spcAft>
      <a:defRPr sz="1251" kern="1200">
        <a:solidFill>
          <a:schemeClr val="tx1"/>
        </a:solidFill>
        <a:latin typeface="Arial" panose="020B0604020202020204" pitchFamily="34" charset="0"/>
        <a:ea typeface="MS PGothic" panose="020B0600070205080204" pitchFamily="34" charset="-128"/>
        <a:cs typeface="+mn-cs"/>
      </a:defRPr>
    </a:lvl2pPr>
    <a:lvl3pPr marL="914172" algn="l" rtl="0" fontAlgn="base">
      <a:spcBef>
        <a:spcPct val="30000"/>
      </a:spcBef>
      <a:spcAft>
        <a:spcPct val="0"/>
      </a:spcAft>
      <a:defRPr sz="1251" kern="1200">
        <a:solidFill>
          <a:schemeClr val="tx1"/>
        </a:solidFill>
        <a:latin typeface="Arial" panose="020B0604020202020204" pitchFamily="34" charset="0"/>
        <a:ea typeface="MS PGothic" panose="020B0600070205080204" pitchFamily="34" charset="-128"/>
        <a:cs typeface="+mn-cs"/>
      </a:defRPr>
    </a:lvl3pPr>
    <a:lvl4pPr marL="1371260" algn="l" rtl="0" fontAlgn="base">
      <a:spcBef>
        <a:spcPct val="30000"/>
      </a:spcBef>
      <a:spcAft>
        <a:spcPct val="0"/>
      </a:spcAft>
      <a:defRPr sz="1251" kern="1200">
        <a:solidFill>
          <a:schemeClr val="tx1"/>
        </a:solidFill>
        <a:latin typeface="Arial" panose="020B0604020202020204" pitchFamily="34" charset="0"/>
        <a:ea typeface="MS PGothic" panose="020B0600070205080204" pitchFamily="34" charset="-128"/>
        <a:cs typeface="+mn-cs"/>
      </a:defRPr>
    </a:lvl4pPr>
    <a:lvl5pPr marL="1828348" algn="l" rtl="0" fontAlgn="base">
      <a:spcBef>
        <a:spcPct val="30000"/>
      </a:spcBef>
      <a:spcAft>
        <a:spcPct val="0"/>
      </a:spcAft>
      <a:defRPr sz="1251" kern="1200">
        <a:solidFill>
          <a:schemeClr val="tx1"/>
        </a:solidFill>
        <a:latin typeface="Arial" panose="020B0604020202020204" pitchFamily="34" charset="0"/>
        <a:ea typeface="MS PGothic" panose="020B0600070205080204" pitchFamily="34" charset="-128"/>
        <a:cs typeface="+mn-cs"/>
      </a:defRPr>
    </a:lvl5pPr>
    <a:lvl6pPr marL="2285434" algn="l" defTabSz="914172" rtl="0" eaLnBrk="1" latinLnBrk="0" hangingPunct="1">
      <a:defRPr sz="1251" kern="1200">
        <a:solidFill>
          <a:schemeClr val="tx1"/>
        </a:solidFill>
        <a:latin typeface="+mn-lt"/>
        <a:ea typeface="+mn-ea"/>
        <a:cs typeface="+mn-cs"/>
      </a:defRPr>
    </a:lvl6pPr>
    <a:lvl7pPr marL="2742521" algn="l" defTabSz="914172" rtl="0" eaLnBrk="1" latinLnBrk="0" hangingPunct="1">
      <a:defRPr sz="1251" kern="1200">
        <a:solidFill>
          <a:schemeClr val="tx1"/>
        </a:solidFill>
        <a:latin typeface="+mn-lt"/>
        <a:ea typeface="+mn-ea"/>
        <a:cs typeface="+mn-cs"/>
      </a:defRPr>
    </a:lvl7pPr>
    <a:lvl8pPr marL="3199609" algn="l" defTabSz="914172" rtl="0" eaLnBrk="1" latinLnBrk="0" hangingPunct="1">
      <a:defRPr sz="1251" kern="1200">
        <a:solidFill>
          <a:schemeClr val="tx1"/>
        </a:solidFill>
        <a:latin typeface="+mn-lt"/>
        <a:ea typeface="+mn-ea"/>
        <a:cs typeface="+mn-cs"/>
      </a:defRPr>
    </a:lvl8pPr>
    <a:lvl9pPr marL="3656693" algn="l" defTabSz="914172" rtl="0" eaLnBrk="1" latinLnBrk="0" hangingPunct="1">
      <a:defRPr sz="125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wmf"/><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IVI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dirty="0">
                <a:solidFill>
                  <a:srgbClr val="000000"/>
                </a:solidFill>
                <a:latin typeface="Arial" charset="0"/>
                <a:cs typeface="Arial" charset="0"/>
              </a:rPr>
              <a:t>Your worldwide</a:t>
            </a:r>
          </a:p>
          <a:p>
            <a:pPr>
              <a:lnSpc>
                <a:spcPts val="1951"/>
              </a:lnSpc>
            </a:pPr>
            <a:r>
              <a:rPr lang="en-US" sz="1650" dirty="0">
                <a:solidFill>
                  <a:srgbClr val="000000"/>
                </a:solidFill>
                <a:latin typeface="Arial" charset="0"/>
                <a:cs typeface="Arial" charset="0"/>
              </a:rPr>
              <a:t>training partner </a:t>
            </a:r>
            <a:br>
              <a:rPr lang="en-US" sz="1650" dirty="0">
                <a:solidFill>
                  <a:srgbClr val="000000"/>
                </a:solidFill>
                <a:latin typeface="Arial" charset="0"/>
                <a:cs typeface="Arial" charset="0"/>
              </a:rPr>
            </a:br>
            <a:r>
              <a:rPr lang="en-US" sz="1650" dirty="0">
                <a:solidFill>
                  <a:srgbClr val="000000"/>
                </a:solidFill>
                <a:latin typeface="Arial" charset="0"/>
                <a:cs typeface="Arial" charset="0"/>
              </a:rPr>
              <a:t>of choice</a:t>
            </a:r>
          </a:p>
        </p:txBody>
      </p:sp>
      <p:sp>
        <p:nvSpPr>
          <p:cNvPr id="9" name="Title 1"/>
          <p:cNvSpPr>
            <a:spLocks noGrp="1"/>
          </p:cNvSpPr>
          <p:nvPr>
            <p:ph type="ctrTitle"/>
          </p:nvPr>
        </p:nvSpPr>
        <p:spPr>
          <a:xfrm>
            <a:off x="1617688" y="1637640"/>
            <a:ext cx="9072429" cy="3047442"/>
          </a:xfrm>
          <a:prstGeom prst="rect">
            <a:avLst/>
          </a:prstGeom>
        </p:spPr>
        <p:txBody>
          <a:bodyPr anchor="b"/>
          <a:lstStyle>
            <a:lvl1pPr marL="0" algn="l" defTabSz="685845" rtl="0" eaLnBrk="1" latinLnBrk="0" hangingPunct="1">
              <a:lnSpc>
                <a:spcPts val="6375"/>
              </a:lnSpc>
              <a:spcBef>
                <a:spcPct val="0"/>
              </a:spcBef>
              <a:buNone/>
              <a:defRPr lang="en-US" sz="6000"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0299" y="5083017"/>
            <a:ext cx="9069816" cy="1284466"/>
          </a:xfrm>
          <a:prstGeom prst="rect">
            <a:avLst/>
          </a:prstGeom>
        </p:spPr>
        <p:txBody>
          <a:bodyPr>
            <a:noAutofit/>
          </a:bodyPr>
          <a:lstStyle>
            <a:lvl1pPr marL="0" indent="0" algn="l">
              <a:lnSpc>
                <a:spcPts val="1800"/>
              </a:lnSpc>
              <a:spcAft>
                <a:spcPts val="0"/>
              </a:spcAft>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val="24987242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97568114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854077" y="1814512"/>
            <a:ext cx="16589374" cy="724364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Slide Number Placeholder 1"/>
          <p:cNvSpPr>
            <a:spLocks noGrp="1"/>
          </p:cNvSpPr>
          <p:nvPr>
            <p:ph type="sldNum" sz="quarter" idx="10"/>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867563391"/>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38191" y="1814512"/>
            <a:ext cx="11705260" cy="724364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0"/>
          </p:nvPr>
        </p:nvSpPr>
        <p:spPr/>
        <p:txBody>
          <a:bodyPr/>
          <a:lstStyle/>
          <a:p>
            <a:pPr>
              <a:defRPr/>
            </a:pPr>
            <a:fld id="{F727B59D-7AF7-E44F-BD7E-A2EC0F458FB3}" type="slidenum">
              <a:rPr lang="uk-UA" smtClean="0"/>
              <a:pPr>
                <a:defRPr/>
              </a:pPr>
              <a:t>‹#›</a:t>
            </a:fld>
            <a:endParaRPr lang="uk-UA" dirty="0"/>
          </a:p>
        </p:txBody>
      </p:sp>
      <p:sp>
        <p:nvSpPr>
          <p:cNvPr id="4" name="Text Placeholder 3"/>
          <p:cNvSpPr>
            <a:spLocks noGrp="1"/>
          </p:cNvSpPr>
          <p:nvPr>
            <p:ph type="body" sz="quarter" idx="11"/>
          </p:nvPr>
        </p:nvSpPr>
        <p:spPr>
          <a:xfrm>
            <a:off x="854075" y="1816100"/>
            <a:ext cx="4267200" cy="7242055"/>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13001171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38191" y="1814512"/>
            <a:ext cx="11705260" cy="724364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0"/>
          </p:nvPr>
        </p:nvSpPr>
        <p:spPr/>
        <p:txBody>
          <a:bodyPr/>
          <a:lstStyle/>
          <a:p>
            <a:pPr>
              <a:defRPr/>
            </a:pPr>
            <a:fld id="{F727B59D-7AF7-E44F-BD7E-A2EC0F458FB3}" type="slidenum">
              <a:rPr lang="uk-UA" smtClean="0"/>
              <a:pPr>
                <a:defRPr/>
              </a:pPr>
              <a:t>‹#›</a:t>
            </a:fld>
            <a:endParaRPr lang="uk-UA" dirty="0"/>
          </a:p>
        </p:txBody>
      </p:sp>
      <p:sp>
        <p:nvSpPr>
          <p:cNvPr id="4" name="Text Placeholder 3"/>
          <p:cNvSpPr>
            <a:spLocks noGrp="1"/>
          </p:cNvSpPr>
          <p:nvPr>
            <p:ph type="body" sz="quarter" idx="11"/>
          </p:nvPr>
        </p:nvSpPr>
        <p:spPr>
          <a:xfrm>
            <a:off x="854075" y="1816100"/>
            <a:ext cx="4267200" cy="3479231"/>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
        <p:nvSpPr>
          <p:cNvPr id="6" name="Text Placeholder 3"/>
          <p:cNvSpPr>
            <a:spLocks noGrp="1"/>
          </p:cNvSpPr>
          <p:nvPr>
            <p:ph type="body" sz="quarter" idx="12"/>
          </p:nvPr>
        </p:nvSpPr>
        <p:spPr>
          <a:xfrm>
            <a:off x="854075" y="5578924"/>
            <a:ext cx="4267200" cy="3479231"/>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2431588831"/>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3"/>
          </p:nvPr>
        </p:nvSpPr>
        <p:spPr>
          <a:xfrm>
            <a:off x="9355242"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34804102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9" name="Picture Placeholder 5"/>
          <p:cNvSpPr>
            <a:spLocks noGrp="1"/>
          </p:cNvSpPr>
          <p:nvPr>
            <p:ph type="pic" sz="quarter" idx="14"/>
          </p:nvPr>
        </p:nvSpPr>
        <p:spPr>
          <a:xfrm>
            <a:off x="9357701" y="1817080"/>
            <a:ext cx="8082574" cy="7243578"/>
          </a:xfrm>
        </p:spPr>
        <p:txBody>
          <a:bodyPr/>
          <a:lstStyle/>
          <a:p>
            <a:r>
              <a:rPr lang="en-US" smtClean="0"/>
              <a:t>Click icon to add picture</a:t>
            </a:r>
            <a:endParaRPr lang="en-US"/>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351781180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0"/>
            <a:ext cx="8082574" cy="3487155"/>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57701" y="5573501"/>
            <a:ext cx="8082574" cy="3487155"/>
          </a:xfrm>
        </p:spPr>
        <p:txBody>
          <a:bodyPr/>
          <a:lstStyle/>
          <a:p>
            <a:r>
              <a:rPr lang="en-US" smtClean="0"/>
              <a:t>Click icon to add picture</a:t>
            </a:r>
            <a:endParaRPr lang="en-US"/>
          </a:p>
        </p:txBody>
      </p:sp>
      <p:sp>
        <p:nvSpPr>
          <p:cNvPr id="2" name="Slide Number Placeholder 1"/>
          <p:cNvSpPr>
            <a:spLocks noGrp="1"/>
          </p:cNvSpPr>
          <p:nvPr>
            <p:ph type="sldNum" sz="quarter" idx="16"/>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2777332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1"/>
            <a:ext cx="8082574" cy="2242953"/>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57701" y="4317392"/>
            <a:ext cx="8082574" cy="2242953"/>
          </a:xfrm>
        </p:spPr>
        <p:txBody>
          <a:bodyPr/>
          <a:lstStyle/>
          <a:p>
            <a:r>
              <a:rPr lang="en-US" smtClean="0"/>
              <a:t>Click icon to add picture</a:t>
            </a:r>
            <a:endParaRPr lang="en-US" dirty="0"/>
          </a:p>
        </p:txBody>
      </p:sp>
      <p:sp>
        <p:nvSpPr>
          <p:cNvPr id="8" name="Picture Placeholder 5"/>
          <p:cNvSpPr>
            <a:spLocks noGrp="1"/>
          </p:cNvSpPr>
          <p:nvPr>
            <p:ph type="pic" sz="quarter" idx="16"/>
          </p:nvPr>
        </p:nvSpPr>
        <p:spPr>
          <a:xfrm>
            <a:off x="9357701" y="6817703"/>
            <a:ext cx="8082574" cy="2242953"/>
          </a:xfrm>
        </p:spPr>
        <p:txBody>
          <a:bodyPr/>
          <a:lstStyle/>
          <a:p>
            <a:r>
              <a:rPr lang="en-US" smtClean="0"/>
              <a:t>Click icon to add picture</a:t>
            </a:r>
            <a:endParaRPr lang="en-US" dirty="0"/>
          </a:p>
        </p:txBody>
      </p:sp>
      <p:sp>
        <p:nvSpPr>
          <p:cNvPr id="2" name="Slide Number Placeholder 1"/>
          <p:cNvSpPr>
            <a:spLocks noGrp="1"/>
          </p:cNvSpPr>
          <p:nvPr>
            <p:ph type="sldNum" sz="quarter" idx="17"/>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42253234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0"/>
            <a:ext cx="3880459" cy="3500438"/>
          </a:xfrm>
        </p:spPr>
        <p:txBody>
          <a:bodyPr/>
          <a:lstStyle/>
          <a:p>
            <a:r>
              <a:rPr lang="en-US" smtClean="0"/>
              <a:t>Click icon to add picture</a:t>
            </a:r>
            <a:endParaRPr lang="en-US"/>
          </a:p>
        </p:txBody>
      </p:sp>
      <p:sp>
        <p:nvSpPr>
          <p:cNvPr id="9" name="Picture Placeholder 5"/>
          <p:cNvSpPr>
            <a:spLocks noGrp="1"/>
          </p:cNvSpPr>
          <p:nvPr>
            <p:ph type="pic" sz="quarter" idx="15"/>
          </p:nvPr>
        </p:nvSpPr>
        <p:spPr>
          <a:xfrm>
            <a:off x="13562992" y="1817080"/>
            <a:ext cx="3880459" cy="3500438"/>
          </a:xfrm>
        </p:spPr>
        <p:txBody>
          <a:bodyPr/>
          <a:lstStyle/>
          <a:p>
            <a:r>
              <a:rPr lang="en-US" smtClean="0"/>
              <a:t>Click icon to add picture</a:t>
            </a:r>
            <a:endParaRPr lang="en-US"/>
          </a:p>
        </p:txBody>
      </p:sp>
      <p:sp>
        <p:nvSpPr>
          <p:cNvPr id="10" name="Picture Placeholder 5"/>
          <p:cNvSpPr>
            <a:spLocks noGrp="1"/>
          </p:cNvSpPr>
          <p:nvPr>
            <p:ph type="pic" sz="quarter" idx="16"/>
          </p:nvPr>
        </p:nvSpPr>
        <p:spPr>
          <a:xfrm>
            <a:off x="9357701" y="5560218"/>
            <a:ext cx="3880459" cy="3500438"/>
          </a:xfrm>
        </p:spPr>
        <p:txBody>
          <a:bodyPr/>
          <a:lstStyle/>
          <a:p>
            <a:r>
              <a:rPr lang="en-US" smtClean="0"/>
              <a:t>Click icon to add picture</a:t>
            </a:r>
            <a:endParaRPr lang="en-US"/>
          </a:p>
        </p:txBody>
      </p:sp>
      <p:sp>
        <p:nvSpPr>
          <p:cNvPr id="13" name="Picture Placeholder 5"/>
          <p:cNvSpPr>
            <a:spLocks noGrp="1"/>
          </p:cNvSpPr>
          <p:nvPr>
            <p:ph type="pic" sz="quarter" idx="17"/>
          </p:nvPr>
        </p:nvSpPr>
        <p:spPr>
          <a:xfrm>
            <a:off x="13562992" y="5560218"/>
            <a:ext cx="3880459" cy="3500438"/>
          </a:xfrm>
        </p:spPr>
        <p:txBody>
          <a:bodyPr/>
          <a:lstStyle/>
          <a:p>
            <a:r>
              <a:rPr lang="en-US" smtClean="0"/>
              <a:t>Click icon to add picture</a:t>
            </a:r>
            <a:endParaRPr lang="en-US"/>
          </a:p>
        </p:txBody>
      </p:sp>
      <p:sp>
        <p:nvSpPr>
          <p:cNvPr id="2" name="Slide Number Placeholder 1"/>
          <p:cNvSpPr>
            <a:spLocks noGrp="1"/>
          </p:cNvSpPr>
          <p:nvPr>
            <p:ph type="sldNum" sz="quarter" idx="18"/>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872110504"/>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8"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7880859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EN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dirty="0">
                <a:solidFill>
                  <a:srgbClr val="000000"/>
                </a:solidFill>
                <a:latin typeface="Arial" charset="0"/>
                <a:cs typeface="Arial" charset="0"/>
              </a:rPr>
              <a:t>Your worldwide</a:t>
            </a:r>
          </a:p>
          <a:p>
            <a:pPr>
              <a:lnSpc>
                <a:spcPts val="1951"/>
              </a:lnSpc>
            </a:pPr>
            <a:r>
              <a:rPr lang="en-US" sz="1650" dirty="0">
                <a:solidFill>
                  <a:srgbClr val="000000"/>
                </a:solidFill>
                <a:latin typeface="Arial" charset="0"/>
                <a:cs typeface="Arial" charset="0"/>
              </a:rPr>
              <a:t>training partner </a:t>
            </a:r>
            <a:br>
              <a:rPr lang="en-US" sz="1650" dirty="0">
                <a:solidFill>
                  <a:srgbClr val="000000"/>
                </a:solidFill>
                <a:latin typeface="Arial" charset="0"/>
                <a:cs typeface="Arial" charset="0"/>
              </a:rPr>
            </a:br>
            <a:r>
              <a:rPr lang="en-US" sz="1650" dirty="0">
                <a:solidFill>
                  <a:srgbClr val="000000"/>
                </a:solidFill>
                <a:latin typeface="Arial" charset="0"/>
                <a:cs typeface="Arial" charset="0"/>
              </a:rPr>
              <a:t>of choice</a:t>
            </a:r>
          </a:p>
        </p:txBody>
      </p:sp>
      <p:sp>
        <p:nvSpPr>
          <p:cNvPr id="9" name="Title 1"/>
          <p:cNvSpPr>
            <a:spLocks noGrp="1"/>
          </p:cNvSpPr>
          <p:nvPr>
            <p:ph type="ctrTitle"/>
          </p:nvPr>
        </p:nvSpPr>
        <p:spPr>
          <a:xfrm>
            <a:off x="1617688" y="1637640"/>
            <a:ext cx="9072429" cy="3047442"/>
          </a:xfrm>
          <a:prstGeom prst="rect">
            <a:avLst/>
          </a:prstGeom>
        </p:spPr>
        <p:txBody>
          <a:bodyPr anchor="b"/>
          <a:lstStyle>
            <a:lvl1pPr marL="0" algn="l" defTabSz="685845" rtl="0" eaLnBrk="1" latinLnBrk="0" hangingPunct="1">
              <a:lnSpc>
                <a:spcPts val="6375"/>
              </a:lnSpc>
              <a:spcBef>
                <a:spcPct val="0"/>
              </a:spcBef>
              <a:buNone/>
              <a:defRPr lang="en-US" sz="6000"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0299" y="5083017"/>
            <a:ext cx="9069816" cy="1284466"/>
          </a:xfrm>
          <a:prstGeom prst="rect">
            <a:avLst/>
          </a:prstGeom>
        </p:spPr>
        <p:txBody>
          <a:bodyPr>
            <a:noAutofit/>
          </a:bodyPr>
          <a:lstStyle>
            <a:lvl1pPr marL="0" indent="0" algn="l">
              <a:lnSpc>
                <a:spcPts val="1800"/>
              </a:lnSpc>
              <a:spcAft>
                <a:spcPts val="0"/>
              </a:spcAft>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130119877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854077" y="1814513"/>
            <a:ext cx="16589374" cy="64462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410630459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38191" y="1814512"/>
            <a:ext cx="11705260" cy="6496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6" name="Text Placeholder 3"/>
          <p:cNvSpPr>
            <a:spLocks noGrp="1"/>
          </p:cNvSpPr>
          <p:nvPr>
            <p:ph type="body" sz="quarter" idx="11"/>
          </p:nvPr>
        </p:nvSpPr>
        <p:spPr>
          <a:xfrm>
            <a:off x="854075" y="1816100"/>
            <a:ext cx="4267200" cy="6495387"/>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39103786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38191" y="1814512"/>
            <a:ext cx="11705260" cy="6496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6" name="Text Placeholder 3"/>
          <p:cNvSpPr>
            <a:spLocks noGrp="1"/>
          </p:cNvSpPr>
          <p:nvPr>
            <p:ph type="body" sz="quarter" idx="11"/>
          </p:nvPr>
        </p:nvSpPr>
        <p:spPr>
          <a:xfrm>
            <a:off x="854075" y="1816101"/>
            <a:ext cx="4267200" cy="3063486"/>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
        <p:nvSpPr>
          <p:cNvPr id="8" name="Text Placeholder 3"/>
          <p:cNvSpPr>
            <a:spLocks noGrp="1"/>
          </p:cNvSpPr>
          <p:nvPr>
            <p:ph type="body" sz="quarter" idx="12"/>
          </p:nvPr>
        </p:nvSpPr>
        <p:spPr>
          <a:xfrm>
            <a:off x="854075" y="5248001"/>
            <a:ext cx="4267200" cy="3063486"/>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329804736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1814511"/>
            <a:ext cx="8087889" cy="64462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3"/>
          </p:nvPr>
        </p:nvSpPr>
        <p:spPr>
          <a:xfrm>
            <a:off x="9355242" y="1814511"/>
            <a:ext cx="8087889" cy="64462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7" name="Text Placeholder 2"/>
          <p:cNvSpPr>
            <a:spLocks noGrp="1"/>
          </p:cNvSpPr>
          <p:nvPr>
            <p:ph type="body" sz="quarter" idx="14"/>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7159819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1814512"/>
            <a:ext cx="8087889" cy="64459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9" name="Picture Placeholder 5"/>
          <p:cNvSpPr>
            <a:spLocks noGrp="1"/>
          </p:cNvSpPr>
          <p:nvPr>
            <p:ph type="pic" sz="quarter" idx="14"/>
          </p:nvPr>
        </p:nvSpPr>
        <p:spPr>
          <a:xfrm>
            <a:off x="9357701" y="1817081"/>
            <a:ext cx="8082574" cy="6443693"/>
          </a:xfrm>
        </p:spPr>
        <p:txBody>
          <a:bodyPr/>
          <a:lstStyle/>
          <a:p>
            <a:r>
              <a:rPr lang="en-US" smtClean="0"/>
              <a:t>Click icon to add picture</a:t>
            </a:r>
            <a:endParaRPr lang="en-US"/>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333215139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64462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0"/>
            <a:ext cx="8082574" cy="3096415"/>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57701" y="5164358"/>
            <a:ext cx="8082574" cy="3096415"/>
          </a:xfrm>
        </p:spPr>
        <p:txBody>
          <a:bodyPr/>
          <a:lstStyle/>
          <a:p>
            <a:r>
              <a:rPr lang="en-US" smtClean="0"/>
              <a:t>Click icon to add picture</a:t>
            </a:r>
            <a:endParaRPr lang="en-US"/>
          </a:p>
        </p:txBody>
      </p:sp>
      <p:sp>
        <p:nvSpPr>
          <p:cNvPr id="2" name="Slide Number Placeholder 1"/>
          <p:cNvSpPr>
            <a:spLocks noGrp="1"/>
          </p:cNvSpPr>
          <p:nvPr>
            <p:ph type="sldNum" sz="quarter" idx="16"/>
          </p:nvPr>
        </p:nvSpPr>
        <p:spPr/>
        <p:txBody>
          <a:bodyPr/>
          <a:lstStyle/>
          <a:p>
            <a:pPr>
              <a:defRPr/>
            </a:pPr>
            <a:fld id="{F727B59D-7AF7-E44F-BD7E-A2EC0F458FB3}" type="slidenum">
              <a:rPr lang="uk-UA" smtClean="0"/>
              <a:pPr>
                <a:defRPr/>
              </a:pPr>
              <a:t>‹#›</a:t>
            </a:fld>
            <a:endParaRPr lang="uk-UA" dirty="0"/>
          </a:p>
        </p:txBody>
      </p:sp>
      <p:sp>
        <p:nvSpPr>
          <p:cNvPr id="10"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286311753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64267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2"/>
            <a:ext cx="8082574" cy="1969110"/>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57701" y="4044631"/>
            <a:ext cx="8082574" cy="1969110"/>
          </a:xfrm>
        </p:spPr>
        <p:txBody>
          <a:bodyPr/>
          <a:lstStyle/>
          <a:p>
            <a:r>
              <a:rPr lang="en-US" smtClean="0"/>
              <a:t>Click icon to add picture</a:t>
            </a:r>
            <a:endParaRPr lang="en-US" dirty="0"/>
          </a:p>
        </p:txBody>
      </p:sp>
      <p:sp>
        <p:nvSpPr>
          <p:cNvPr id="8" name="Picture Placeholder 5"/>
          <p:cNvSpPr>
            <a:spLocks noGrp="1"/>
          </p:cNvSpPr>
          <p:nvPr>
            <p:ph type="pic" sz="quarter" idx="16"/>
          </p:nvPr>
        </p:nvSpPr>
        <p:spPr>
          <a:xfrm>
            <a:off x="9357701" y="6272180"/>
            <a:ext cx="8082574" cy="1969110"/>
          </a:xfrm>
        </p:spPr>
        <p:txBody>
          <a:bodyPr/>
          <a:lstStyle/>
          <a:p>
            <a:r>
              <a:rPr lang="en-US" smtClean="0"/>
              <a:t>Click icon to add picture</a:t>
            </a:r>
            <a:endParaRPr lang="en-US" dirty="0"/>
          </a:p>
        </p:txBody>
      </p:sp>
      <p:sp>
        <p:nvSpPr>
          <p:cNvPr id="2" name="Slide Number Placeholder 1"/>
          <p:cNvSpPr>
            <a:spLocks noGrp="1"/>
          </p:cNvSpPr>
          <p:nvPr>
            <p:ph type="sldNum" sz="quarter" idx="17"/>
          </p:nvPr>
        </p:nvSpPr>
        <p:spPr/>
        <p:txBody>
          <a:bodyPr/>
          <a:lstStyle/>
          <a:p>
            <a:pPr>
              <a:defRPr/>
            </a:pPr>
            <a:fld id="{F727B59D-7AF7-E44F-BD7E-A2EC0F458FB3}" type="slidenum">
              <a:rPr lang="uk-UA" smtClean="0"/>
              <a:pPr>
                <a:defRPr/>
              </a:pPr>
              <a:t>‹#›</a:t>
            </a:fld>
            <a:endParaRPr lang="uk-UA" dirty="0"/>
          </a:p>
        </p:txBody>
      </p:sp>
      <p:sp>
        <p:nvSpPr>
          <p:cNvPr id="13"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22293627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2"/>
            <a:ext cx="8087889" cy="64072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0"/>
            <a:ext cx="3880459" cy="3109697"/>
          </a:xfrm>
        </p:spPr>
        <p:txBody>
          <a:bodyPr/>
          <a:lstStyle/>
          <a:p>
            <a:r>
              <a:rPr lang="en-US" smtClean="0"/>
              <a:t>Click icon to add picture</a:t>
            </a:r>
            <a:endParaRPr lang="en-US"/>
          </a:p>
        </p:txBody>
      </p:sp>
      <p:sp>
        <p:nvSpPr>
          <p:cNvPr id="9" name="Picture Placeholder 5"/>
          <p:cNvSpPr>
            <a:spLocks noGrp="1"/>
          </p:cNvSpPr>
          <p:nvPr>
            <p:ph type="pic" sz="quarter" idx="15"/>
          </p:nvPr>
        </p:nvSpPr>
        <p:spPr>
          <a:xfrm>
            <a:off x="13562992" y="1817080"/>
            <a:ext cx="3880459" cy="3109697"/>
          </a:xfrm>
        </p:spPr>
        <p:txBody>
          <a:bodyPr/>
          <a:lstStyle/>
          <a:p>
            <a:r>
              <a:rPr lang="en-US" smtClean="0"/>
              <a:t>Click icon to add picture</a:t>
            </a:r>
            <a:endParaRPr lang="en-US"/>
          </a:p>
        </p:txBody>
      </p:sp>
      <p:sp>
        <p:nvSpPr>
          <p:cNvPr id="10" name="Picture Placeholder 5"/>
          <p:cNvSpPr>
            <a:spLocks noGrp="1"/>
          </p:cNvSpPr>
          <p:nvPr>
            <p:ph type="pic" sz="quarter" idx="16"/>
          </p:nvPr>
        </p:nvSpPr>
        <p:spPr>
          <a:xfrm>
            <a:off x="9357701" y="5112110"/>
            <a:ext cx="3880459" cy="3109697"/>
          </a:xfrm>
        </p:spPr>
        <p:txBody>
          <a:bodyPr/>
          <a:lstStyle/>
          <a:p>
            <a:r>
              <a:rPr lang="en-US" smtClean="0"/>
              <a:t>Click icon to add picture</a:t>
            </a:r>
            <a:endParaRPr lang="en-US"/>
          </a:p>
        </p:txBody>
      </p:sp>
      <p:sp>
        <p:nvSpPr>
          <p:cNvPr id="13" name="Picture Placeholder 5"/>
          <p:cNvSpPr>
            <a:spLocks noGrp="1"/>
          </p:cNvSpPr>
          <p:nvPr>
            <p:ph type="pic" sz="quarter" idx="17"/>
          </p:nvPr>
        </p:nvSpPr>
        <p:spPr>
          <a:xfrm>
            <a:off x="13562992" y="5112110"/>
            <a:ext cx="3880459" cy="3109697"/>
          </a:xfrm>
        </p:spPr>
        <p:txBody>
          <a:bodyPr/>
          <a:lstStyle/>
          <a:p>
            <a:r>
              <a:rPr lang="en-US" smtClean="0"/>
              <a:t>Click icon to add picture</a:t>
            </a:r>
            <a:endParaRPr lang="en-US"/>
          </a:p>
        </p:txBody>
      </p:sp>
      <p:sp>
        <p:nvSpPr>
          <p:cNvPr id="14"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8"/>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1078381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55048672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Title only">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3"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dirty="0" smtClean="0"/>
              <a:t>Edit Master text styles</a:t>
            </a:r>
          </a:p>
        </p:txBody>
      </p:sp>
      <p:sp>
        <p:nvSpPr>
          <p:cNvPr id="2" name="Slide Number Placeholder 1"/>
          <p:cNvSpPr>
            <a:spLocks noGrp="1"/>
          </p:cNvSpPr>
          <p:nvPr>
            <p:ph type="sldNum" sz="quarter" idx="13"/>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61884457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HEALTHCA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dirty="0">
                <a:solidFill>
                  <a:srgbClr val="000000"/>
                </a:solidFill>
                <a:latin typeface="Arial" charset="0"/>
                <a:cs typeface="Arial" charset="0"/>
              </a:rPr>
              <a:t>Your worldwide</a:t>
            </a:r>
          </a:p>
          <a:p>
            <a:pPr>
              <a:lnSpc>
                <a:spcPts val="1951"/>
              </a:lnSpc>
            </a:pPr>
            <a:r>
              <a:rPr lang="en-US" sz="1650" dirty="0">
                <a:solidFill>
                  <a:srgbClr val="000000"/>
                </a:solidFill>
                <a:latin typeface="Arial" charset="0"/>
                <a:cs typeface="Arial" charset="0"/>
              </a:rPr>
              <a:t>training partner </a:t>
            </a:r>
            <a:br>
              <a:rPr lang="en-US" sz="1650" dirty="0">
                <a:solidFill>
                  <a:srgbClr val="000000"/>
                </a:solidFill>
                <a:latin typeface="Arial" charset="0"/>
                <a:cs typeface="Arial" charset="0"/>
              </a:rPr>
            </a:br>
            <a:r>
              <a:rPr lang="en-US" sz="1650" dirty="0">
                <a:solidFill>
                  <a:srgbClr val="000000"/>
                </a:solidFill>
                <a:latin typeface="Arial" charset="0"/>
                <a:cs typeface="Arial" charset="0"/>
              </a:rPr>
              <a:t>of choice</a:t>
            </a:r>
          </a:p>
        </p:txBody>
      </p:sp>
      <p:sp>
        <p:nvSpPr>
          <p:cNvPr id="9" name="Title 1"/>
          <p:cNvSpPr>
            <a:spLocks noGrp="1"/>
          </p:cNvSpPr>
          <p:nvPr>
            <p:ph type="ctrTitle"/>
          </p:nvPr>
        </p:nvSpPr>
        <p:spPr>
          <a:xfrm>
            <a:off x="1617688" y="1637640"/>
            <a:ext cx="9072429" cy="3047442"/>
          </a:xfrm>
          <a:prstGeom prst="rect">
            <a:avLst/>
          </a:prstGeom>
        </p:spPr>
        <p:txBody>
          <a:bodyPr anchor="b"/>
          <a:lstStyle>
            <a:lvl1pPr marL="0" algn="l" defTabSz="685845" rtl="0" eaLnBrk="1" latinLnBrk="0" hangingPunct="1">
              <a:lnSpc>
                <a:spcPts val="6375"/>
              </a:lnSpc>
              <a:spcBef>
                <a:spcPct val="0"/>
              </a:spcBef>
              <a:buNone/>
              <a:defRPr lang="en-US" sz="6000"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0299" y="5083017"/>
            <a:ext cx="9069816" cy="1284466"/>
          </a:xfrm>
          <a:prstGeom prst="rect">
            <a:avLst/>
          </a:prstGeom>
        </p:spPr>
        <p:txBody>
          <a:bodyPr>
            <a:noAutofit/>
          </a:bodyPr>
          <a:lstStyle>
            <a:lvl1pPr marL="0" indent="0" algn="l">
              <a:lnSpc>
                <a:spcPts val="1800"/>
              </a:lnSpc>
              <a:spcAft>
                <a:spcPts val="0"/>
              </a:spcAft>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16742237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 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854077" y="2181653"/>
            <a:ext cx="16589374" cy="68765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3"/>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91616035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 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04763" y="2181653"/>
            <a:ext cx="11738687" cy="68765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3"/>
          </p:nvPr>
        </p:nvSpPr>
        <p:spPr/>
        <p:txBody>
          <a:bodyPr/>
          <a:lstStyle/>
          <a:p>
            <a:pPr>
              <a:defRPr/>
            </a:pPr>
            <a:fld id="{F727B59D-7AF7-E44F-BD7E-A2EC0F458FB3}" type="slidenum">
              <a:rPr lang="uk-UA" smtClean="0"/>
              <a:pPr>
                <a:defRPr/>
              </a:pPr>
              <a:t>‹#›</a:t>
            </a:fld>
            <a:endParaRPr lang="uk-UA" dirty="0"/>
          </a:p>
        </p:txBody>
      </p:sp>
      <p:sp>
        <p:nvSpPr>
          <p:cNvPr id="7" name="Text Placeholder 3"/>
          <p:cNvSpPr>
            <a:spLocks noGrp="1"/>
          </p:cNvSpPr>
          <p:nvPr>
            <p:ph type="body" sz="quarter" idx="11"/>
          </p:nvPr>
        </p:nvSpPr>
        <p:spPr>
          <a:xfrm>
            <a:off x="854075" y="2181653"/>
            <a:ext cx="4267200" cy="6876501"/>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74164090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 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704764" y="2181653"/>
            <a:ext cx="11738687" cy="68765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3"/>
          </p:nvPr>
        </p:nvSpPr>
        <p:spPr/>
        <p:txBody>
          <a:bodyPr/>
          <a:lstStyle/>
          <a:p>
            <a:pPr>
              <a:defRPr/>
            </a:pPr>
            <a:fld id="{F727B59D-7AF7-E44F-BD7E-A2EC0F458FB3}" type="slidenum">
              <a:rPr lang="uk-UA" smtClean="0"/>
              <a:pPr>
                <a:defRPr/>
              </a:pPr>
              <a:t>‹#›</a:t>
            </a:fld>
            <a:endParaRPr lang="uk-UA" dirty="0"/>
          </a:p>
        </p:txBody>
      </p:sp>
      <p:sp>
        <p:nvSpPr>
          <p:cNvPr id="7" name="Text Placeholder 3"/>
          <p:cNvSpPr>
            <a:spLocks noGrp="1"/>
          </p:cNvSpPr>
          <p:nvPr>
            <p:ph type="body" sz="quarter" idx="11"/>
          </p:nvPr>
        </p:nvSpPr>
        <p:spPr>
          <a:xfrm>
            <a:off x="854075" y="2141124"/>
            <a:ext cx="4267200" cy="3289110"/>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
        <p:nvSpPr>
          <p:cNvPr id="8" name="Text Placeholder 3"/>
          <p:cNvSpPr>
            <a:spLocks noGrp="1"/>
          </p:cNvSpPr>
          <p:nvPr>
            <p:ph type="body" sz="quarter" idx="14"/>
          </p:nvPr>
        </p:nvSpPr>
        <p:spPr>
          <a:xfrm>
            <a:off x="854075" y="5769045"/>
            <a:ext cx="4267200" cy="3289110"/>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255172032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 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2167205"/>
            <a:ext cx="8087889" cy="6893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3"/>
          </p:nvPr>
        </p:nvSpPr>
        <p:spPr>
          <a:xfrm>
            <a:off x="9355242" y="2167205"/>
            <a:ext cx="8087889" cy="6893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7"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8188140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 Title and Content 1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2164761"/>
            <a:ext cx="8087889" cy="68958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9" name="Picture Placeholder 5"/>
          <p:cNvSpPr>
            <a:spLocks noGrp="1"/>
          </p:cNvSpPr>
          <p:nvPr>
            <p:ph type="pic" sz="quarter" idx="14"/>
          </p:nvPr>
        </p:nvSpPr>
        <p:spPr>
          <a:xfrm>
            <a:off x="9357701" y="2167205"/>
            <a:ext cx="8082574" cy="6893452"/>
          </a:xfrm>
        </p:spPr>
        <p:txBody>
          <a:bodyPr/>
          <a:lstStyle/>
          <a:p>
            <a:r>
              <a:rPr lang="en-US" smtClean="0"/>
              <a:t>Click icon to add picture</a:t>
            </a:r>
            <a:endParaRPr lang="en-US"/>
          </a:p>
        </p:txBody>
      </p:sp>
      <p:sp>
        <p:nvSpPr>
          <p:cNvPr id="7"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243056749"/>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 Title and Content 2 image">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6462" y="2166215"/>
            <a:ext cx="8087889" cy="69088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60082" y="2166214"/>
            <a:ext cx="8082574" cy="3324853"/>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60082" y="5750251"/>
            <a:ext cx="8082574" cy="3324853"/>
          </a:xfrm>
        </p:spPr>
        <p:txBody>
          <a:bodyPr/>
          <a:lstStyle/>
          <a:p>
            <a:r>
              <a:rPr lang="en-US" smtClean="0"/>
              <a:t>Click icon to add picture</a:t>
            </a:r>
            <a:endParaRPr lang="en-US"/>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6"/>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60984423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 Title and Content 3 image">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2152757"/>
            <a:ext cx="8087889" cy="69078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2148448"/>
            <a:ext cx="8082574" cy="2154177"/>
          </a:xfrm>
        </p:spPr>
        <p:txBody>
          <a:bodyPr/>
          <a:lstStyle/>
          <a:p>
            <a:r>
              <a:rPr lang="en-US" smtClean="0"/>
              <a:t>Click icon to add picture</a:t>
            </a:r>
            <a:endParaRPr lang="en-US"/>
          </a:p>
        </p:txBody>
      </p:sp>
      <p:sp>
        <p:nvSpPr>
          <p:cNvPr id="7" name="Picture Placeholder 5"/>
          <p:cNvSpPr>
            <a:spLocks noGrp="1"/>
          </p:cNvSpPr>
          <p:nvPr>
            <p:ph type="pic" sz="quarter" idx="15"/>
          </p:nvPr>
        </p:nvSpPr>
        <p:spPr>
          <a:xfrm>
            <a:off x="9357701" y="4520080"/>
            <a:ext cx="8082574" cy="2154177"/>
          </a:xfrm>
        </p:spPr>
        <p:txBody>
          <a:bodyPr/>
          <a:lstStyle/>
          <a:p>
            <a:r>
              <a:rPr lang="en-US" smtClean="0"/>
              <a:t>Click icon to add picture</a:t>
            </a:r>
            <a:endParaRPr lang="en-US" dirty="0"/>
          </a:p>
        </p:txBody>
      </p:sp>
      <p:sp>
        <p:nvSpPr>
          <p:cNvPr id="8" name="Picture Placeholder 5"/>
          <p:cNvSpPr>
            <a:spLocks noGrp="1"/>
          </p:cNvSpPr>
          <p:nvPr>
            <p:ph type="pic" sz="quarter" idx="16"/>
          </p:nvPr>
        </p:nvSpPr>
        <p:spPr>
          <a:xfrm>
            <a:off x="9357701" y="6891713"/>
            <a:ext cx="8082574" cy="2154177"/>
          </a:xfrm>
        </p:spPr>
        <p:txBody>
          <a:bodyPr/>
          <a:lstStyle/>
          <a:p>
            <a:r>
              <a:rPr lang="en-US" smtClean="0"/>
              <a:t>Click icon to add picture</a:t>
            </a:r>
            <a:endParaRPr lang="en-US" dirty="0"/>
          </a:p>
        </p:txBody>
      </p:sp>
      <p:sp>
        <p:nvSpPr>
          <p:cNvPr id="9"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7"/>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87207876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 Title and Content 4 image">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1814511"/>
            <a:ext cx="8087889" cy="72461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326234"/>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1817080"/>
            <a:ext cx="3880459" cy="3500438"/>
          </a:xfrm>
        </p:spPr>
        <p:txBody>
          <a:bodyPr/>
          <a:lstStyle/>
          <a:p>
            <a:r>
              <a:rPr lang="en-US" smtClean="0"/>
              <a:t>Click icon to add picture</a:t>
            </a:r>
            <a:endParaRPr lang="en-US"/>
          </a:p>
        </p:txBody>
      </p:sp>
      <p:sp>
        <p:nvSpPr>
          <p:cNvPr id="9" name="Picture Placeholder 5"/>
          <p:cNvSpPr>
            <a:spLocks noGrp="1"/>
          </p:cNvSpPr>
          <p:nvPr>
            <p:ph type="pic" sz="quarter" idx="15"/>
          </p:nvPr>
        </p:nvSpPr>
        <p:spPr>
          <a:xfrm>
            <a:off x="13562992" y="1817080"/>
            <a:ext cx="3880459" cy="3500438"/>
          </a:xfrm>
        </p:spPr>
        <p:txBody>
          <a:bodyPr/>
          <a:lstStyle/>
          <a:p>
            <a:r>
              <a:rPr lang="en-US" smtClean="0"/>
              <a:t>Click icon to add picture</a:t>
            </a:r>
            <a:endParaRPr lang="en-US"/>
          </a:p>
        </p:txBody>
      </p:sp>
      <p:sp>
        <p:nvSpPr>
          <p:cNvPr id="10" name="Picture Placeholder 5"/>
          <p:cNvSpPr>
            <a:spLocks noGrp="1"/>
          </p:cNvSpPr>
          <p:nvPr>
            <p:ph type="pic" sz="quarter" idx="16"/>
          </p:nvPr>
        </p:nvSpPr>
        <p:spPr>
          <a:xfrm>
            <a:off x="9357701" y="5560218"/>
            <a:ext cx="3880459" cy="3500438"/>
          </a:xfrm>
        </p:spPr>
        <p:txBody>
          <a:bodyPr/>
          <a:lstStyle/>
          <a:p>
            <a:r>
              <a:rPr lang="en-US" smtClean="0"/>
              <a:t>Click icon to add picture</a:t>
            </a:r>
            <a:endParaRPr lang="en-US"/>
          </a:p>
        </p:txBody>
      </p:sp>
      <p:sp>
        <p:nvSpPr>
          <p:cNvPr id="13" name="Picture Placeholder 5"/>
          <p:cNvSpPr>
            <a:spLocks noGrp="1"/>
          </p:cNvSpPr>
          <p:nvPr>
            <p:ph type="pic" sz="quarter" idx="17"/>
          </p:nvPr>
        </p:nvSpPr>
        <p:spPr>
          <a:xfrm>
            <a:off x="13562992" y="5560218"/>
            <a:ext cx="3880459" cy="3500438"/>
          </a:xfrm>
        </p:spPr>
        <p:txBody>
          <a:bodyPr/>
          <a:lstStyle/>
          <a:p>
            <a:r>
              <a:rPr lang="en-US" smtClean="0"/>
              <a:t>Click icon to add picture</a:t>
            </a:r>
            <a:endParaRPr lang="en-US"/>
          </a:p>
        </p:txBody>
      </p:sp>
      <p:sp>
        <p:nvSpPr>
          <p:cNvPr id="2" name="Slide Number Placeholder 1"/>
          <p:cNvSpPr>
            <a:spLocks noGrp="1"/>
          </p:cNvSpPr>
          <p:nvPr>
            <p:ph type="sldNum" sz="quarter" idx="18"/>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18057391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 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F727B59D-7AF7-E44F-BD7E-A2EC0F458FB3}" type="slidenum">
              <a:rPr lang="uk-UA" smtClean="0"/>
              <a:pPr>
                <a:defRPr/>
              </a:pPr>
              <a:t>‹#›</a:t>
            </a:fld>
            <a:endParaRPr lang="uk-UA" dirty="0"/>
          </a:p>
        </p:txBody>
      </p:sp>
      <p:sp>
        <p:nvSpPr>
          <p:cNvPr id="4"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Tree>
    <p:extLst>
      <p:ext uri="{BB962C8B-B14F-4D97-AF65-F5344CB8AC3E}">
        <p14:creationId xmlns:p14="http://schemas.microsoft.com/office/powerpoint/2010/main" val="3536370160"/>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 Title only + TakeAway">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3" name="Slide Number Placeholder 2"/>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404839653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C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08322" y="0"/>
            <a:ext cx="4779678" cy="2993395"/>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483936" y="2985053"/>
            <a:ext cx="4804064" cy="3023878"/>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508322" y="5994492"/>
            <a:ext cx="4798315" cy="2999492"/>
          </a:xfrm>
          <a:prstGeom prst="rect">
            <a:avLst/>
          </a:prstGeom>
        </p:spPr>
      </p:pic>
      <p:sp>
        <p:nvSpPr>
          <p:cNvPr id="7" name="Rectangle 6"/>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dirty="0">
                <a:solidFill>
                  <a:srgbClr val="000000"/>
                </a:solidFill>
                <a:latin typeface="Arial" charset="0"/>
                <a:cs typeface="Arial" charset="0"/>
              </a:rPr>
              <a:t>Your worldwide</a:t>
            </a:r>
          </a:p>
          <a:p>
            <a:pPr>
              <a:lnSpc>
                <a:spcPts val="1951"/>
              </a:lnSpc>
            </a:pPr>
            <a:r>
              <a:rPr lang="en-US" sz="1650" dirty="0">
                <a:solidFill>
                  <a:srgbClr val="000000"/>
                </a:solidFill>
                <a:latin typeface="Arial" charset="0"/>
                <a:cs typeface="Arial" charset="0"/>
              </a:rPr>
              <a:t>training partner </a:t>
            </a:r>
            <a:br>
              <a:rPr lang="en-US" sz="1650" dirty="0">
                <a:solidFill>
                  <a:srgbClr val="000000"/>
                </a:solidFill>
                <a:latin typeface="Arial" charset="0"/>
                <a:cs typeface="Arial" charset="0"/>
              </a:rPr>
            </a:br>
            <a:r>
              <a:rPr lang="en-US" sz="1650" dirty="0">
                <a:solidFill>
                  <a:srgbClr val="000000"/>
                </a:solidFill>
                <a:latin typeface="Arial" charset="0"/>
                <a:cs typeface="Arial" charset="0"/>
              </a:rPr>
              <a:t>of choice</a:t>
            </a:r>
          </a:p>
        </p:txBody>
      </p:sp>
      <p:sp>
        <p:nvSpPr>
          <p:cNvPr id="9" name="Title 1"/>
          <p:cNvSpPr>
            <a:spLocks noGrp="1"/>
          </p:cNvSpPr>
          <p:nvPr>
            <p:ph type="ctrTitle"/>
          </p:nvPr>
        </p:nvSpPr>
        <p:spPr>
          <a:xfrm>
            <a:off x="1620299" y="2249962"/>
            <a:ext cx="10514551"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0" y="5695339"/>
            <a:ext cx="10511523" cy="1284466"/>
          </a:xfrm>
          <a:prstGeom prst="rect">
            <a:avLst/>
          </a:prstGeom>
        </p:spPr>
        <p:txBody>
          <a:bodyPr>
            <a:noAutofit/>
          </a:bodyPr>
          <a:lstStyle>
            <a:lvl1pPr marL="0" indent="0" algn="l">
              <a:lnSpc>
                <a:spcPts val="1800"/>
              </a:lnSpc>
              <a:spcAft>
                <a:spcPts val="0"/>
              </a:spcAft>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3583893731"/>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854077" y="2138308"/>
            <a:ext cx="16589374" cy="612246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119202515"/>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691115" y="2138308"/>
            <a:ext cx="11752335" cy="612246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
        <p:nvSpPr>
          <p:cNvPr id="12" name="Text Placeholder 3"/>
          <p:cNvSpPr>
            <a:spLocks noGrp="1"/>
          </p:cNvSpPr>
          <p:nvPr>
            <p:ph type="body" sz="quarter" idx="11"/>
          </p:nvPr>
        </p:nvSpPr>
        <p:spPr>
          <a:xfrm>
            <a:off x="854075" y="2181654"/>
            <a:ext cx="4267200" cy="6079120"/>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208036863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11" name="Content Placeholder 2"/>
          <p:cNvSpPr>
            <a:spLocks noGrp="1"/>
          </p:cNvSpPr>
          <p:nvPr>
            <p:ph idx="1"/>
          </p:nvPr>
        </p:nvSpPr>
        <p:spPr>
          <a:xfrm>
            <a:off x="5691116" y="2138308"/>
            <a:ext cx="11752335" cy="612246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4"/>
          </p:nvPr>
        </p:nvSpPr>
        <p:spPr/>
        <p:txBody>
          <a:bodyPr/>
          <a:lstStyle/>
          <a:p>
            <a:pPr>
              <a:defRPr/>
            </a:pPr>
            <a:fld id="{F727B59D-7AF7-E44F-BD7E-A2EC0F458FB3}" type="slidenum">
              <a:rPr lang="uk-UA" smtClean="0"/>
              <a:pPr>
                <a:defRPr/>
              </a:pPr>
              <a:t>‹#›</a:t>
            </a:fld>
            <a:endParaRPr lang="uk-UA" dirty="0"/>
          </a:p>
        </p:txBody>
      </p:sp>
      <p:sp>
        <p:nvSpPr>
          <p:cNvPr id="9" name="Text Placeholder 3"/>
          <p:cNvSpPr>
            <a:spLocks noGrp="1"/>
          </p:cNvSpPr>
          <p:nvPr>
            <p:ph type="body" sz="quarter" idx="11"/>
          </p:nvPr>
        </p:nvSpPr>
        <p:spPr>
          <a:xfrm>
            <a:off x="854075" y="2138308"/>
            <a:ext cx="4267200" cy="2927957"/>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
        <p:nvSpPr>
          <p:cNvPr id="12" name="Text Placeholder 3"/>
          <p:cNvSpPr>
            <a:spLocks noGrp="1"/>
          </p:cNvSpPr>
          <p:nvPr>
            <p:ph type="body" sz="quarter" idx="15"/>
          </p:nvPr>
        </p:nvSpPr>
        <p:spPr>
          <a:xfrm>
            <a:off x="854075" y="5383529"/>
            <a:ext cx="4267200" cy="2927957"/>
          </a:xfrm>
          <a:solidFill>
            <a:schemeClr val="accent2"/>
          </a:solidFill>
        </p:spPr>
        <p:txBody>
          <a:bodyPr lIns="365760" tIns="182880" rIns="365760" bIns="182880" anchor="ctr"/>
          <a:lstStyle>
            <a:lvl1pPr marL="0" indent="0">
              <a:buNone/>
              <a:defRPr sz="3600" b="1">
                <a:solidFill>
                  <a:schemeClr val="bg1"/>
                </a:solidFill>
              </a:defRPr>
            </a:lvl1pPr>
          </a:lstStyle>
          <a:p>
            <a:pPr lvl="0"/>
            <a:r>
              <a:rPr lang="en-US" smtClean="0"/>
              <a:t>Edit Master text styles</a:t>
            </a:r>
          </a:p>
        </p:txBody>
      </p:sp>
    </p:spTree>
    <p:extLst>
      <p:ext uri="{BB962C8B-B14F-4D97-AF65-F5344CB8AC3E}">
        <p14:creationId xmlns:p14="http://schemas.microsoft.com/office/powerpoint/2010/main" val="332737853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854079" y="2138308"/>
            <a:ext cx="8087889" cy="61224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3"/>
          </p:nvPr>
        </p:nvSpPr>
        <p:spPr>
          <a:xfrm>
            <a:off x="9355242" y="2138308"/>
            <a:ext cx="8087889" cy="61224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12" name="Text Placeholder 2"/>
          <p:cNvSpPr>
            <a:spLocks noGrp="1"/>
          </p:cNvSpPr>
          <p:nvPr>
            <p:ph type="body" sz="quarter" idx="14"/>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674729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Content / Image">
    <p:spTree>
      <p:nvGrpSpPr>
        <p:cNvPr id="1" name=""/>
        <p:cNvGrpSpPr/>
        <p:nvPr/>
      </p:nvGrpSpPr>
      <p:grpSpPr>
        <a:xfrm>
          <a:off x="0" y="0"/>
          <a:ext cx="0" cy="0"/>
          <a:chOff x="0" y="0"/>
          <a:chExt cx="0" cy="0"/>
        </a:xfrm>
      </p:grpSpPr>
      <p:sp>
        <p:nvSpPr>
          <p:cNvPr id="11"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9" name="Picture Placeholder 5"/>
          <p:cNvSpPr>
            <a:spLocks noGrp="1"/>
          </p:cNvSpPr>
          <p:nvPr>
            <p:ph type="pic" sz="quarter" idx="14"/>
          </p:nvPr>
        </p:nvSpPr>
        <p:spPr>
          <a:xfrm>
            <a:off x="9357701" y="2138308"/>
            <a:ext cx="8082574" cy="6122464"/>
          </a:xfrm>
        </p:spPr>
        <p:txBody>
          <a:bodyPr/>
          <a:lstStyle/>
          <a:p>
            <a:r>
              <a:rPr lang="en-US" smtClean="0"/>
              <a:t>Click icon to add picture</a:t>
            </a:r>
            <a:endParaRPr lang="en-US"/>
          </a:p>
        </p:txBody>
      </p:sp>
      <p:sp>
        <p:nvSpPr>
          <p:cNvPr id="8"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10" name="Content Placeholder 2"/>
          <p:cNvSpPr>
            <a:spLocks noGrp="1"/>
          </p:cNvSpPr>
          <p:nvPr>
            <p:ph idx="1"/>
          </p:nvPr>
        </p:nvSpPr>
        <p:spPr>
          <a:xfrm>
            <a:off x="854079" y="2138308"/>
            <a:ext cx="8087889" cy="61224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5"/>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135349250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 and Content 3">
    <p:spTree>
      <p:nvGrpSpPr>
        <p:cNvPr id="1" name=""/>
        <p:cNvGrpSpPr/>
        <p:nvPr/>
      </p:nvGrpSpPr>
      <p:grpSpPr>
        <a:xfrm>
          <a:off x="0" y="0"/>
          <a:ext cx="0" cy="0"/>
          <a:chOff x="0" y="0"/>
          <a:chExt cx="0" cy="0"/>
        </a:xfrm>
      </p:grpSpPr>
      <p:sp>
        <p:nvSpPr>
          <p:cNvPr id="12"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9"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15" name="Picture Placeholder 5"/>
          <p:cNvSpPr>
            <a:spLocks noGrp="1"/>
          </p:cNvSpPr>
          <p:nvPr>
            <p:ph type="pic" sz="quarter" idx="14"/>
          </p:nvPr>
        </p:nvSpPr>
        <p:spPr>
          <a:xfrm>
            <a:off x="9357701" y="2138308"/>
            <a:ext cx="8082574" cy="2957026"/>
          </a:xfrm>
        </p:spPr>
        <p:txBody>
          <a:bodyPr/>
          <a:lstStyle/>
          <a:p>
            <a:r>
              <a:rPr lang="en-US" smtClean="0"/>
              <a:t>Click icon to add picture</a:t>
            </a:r>
            <a:endParaRPr lang="en-US"/>
          </a:p>
        </p:txBody>
      </p:sp>
      <p:sp>
        <p:nvSpPr>
          <p:cNvPr id="16" name="Content Placeholder 2"/>
          <p:cNvSpPr>
            <a:spLocks noGrp="1"/>
          </p:cNvSpPr>
          <p:nvPr>
            <p:ph idx="1"/>
          </p:nvPr>
        </p:nvSpPr>
        <p:spPr>
          <a:xfrm>
            <a:off x="854079" y="2138308"/>
            <a:ext cx="8087889" cy="61224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Picture Placeholder 5"/>
          <p:cNvSpPr>
            <a:spLocks noGrp="1"/>
          </p:cNvSpPr>
          <p:nvPr>
            <p:ph type="pic" sz="quarter" idx="16"/>
          </p:nvPr>
        </p:nvSpPr>
        <p:spPr>
          <a:xfrm>
            <a:off x="9357701" y="5303746"/>
            <a:ext cx="8082574" cy="2957026"/>
          </a:xfrm>
        </p:spPr>
        <p:txBody>
          <a:bodyPr/>
          <a:lstStyle/>
          <a:p>
            <a:r>
              <a:rPr lang="en-US" smtClean="0"/>
              <a:t>Click icon to add picture</a:t>
            </a:r>
            <a:endParaRPr lang="en-US"/>
          </a:p>
        </p:txBody>
      </p:sp>
      <p:sp>
        <p:nvSpPr>
          <p:cNvPr id="11"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7"/>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393587193"/>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2123861"/>
            <a:ext cx="8087889" cy="61174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2123861"/>
            <a:ext cx="8082574" cy="1879051"/>
          </a:xfrm>
        </p:spPr>
        <p:txBody>
          <a:bodyPr/>
          <a:lstStyle/>
          <a:p>
            <a:r>
              <a:rPr lang="en-US" smtClean="0"/>
              <a:t>Click icon to add picture</a:t>
            </a:r>
            <a:endParaRPr lang="en-US" dirty="0"/>
          </a:p>
        </p:txBody>
      </p:sp>
      <p:sp>
        <p:nvSpPr>
          <p:cNvPr id="7" name="Picture Placeholder 5"/>
          <p:cNvSpPr>
            <a:spLocks noGrp="1"/>
          </p:cNvSpPr>
          <p:nvPr>
            <p:ph type="pic" sz="quarter" idx="15"/>
          </p:nvPr>
        </p:nvSpPr>
        <p:spPr>
          <a:xfrm>
            <a:off x="9357701" y="4243050"/>
            <a:ext cx="8082574" cy="1879051"/>
          </a:xfrm>
        </p:spPr>
        <p:txBody>
          <a:bodyPr/>
          <a:lstStyle/>
          <a:p>
            <a:r>
              <a:rPr lang="en-US" smtClean="0"/>
              <a:t>Click icon to add picture</a:t>
            </a:r>
            <a:endParaRPr lang="en-US" dirty="0"/>
          </a:p>
        </p:txBody>
      </p:sp>
      <p:sp>
        <p:nvSpPr>
          <p:cNvPr id="8" name="Picture Placeholder 5"/>
          <p:cNvSpPr>
            <a:spLocks noGrp="1"/>
          </p:cNvSpPr>
          <p:nvPr>
            <p:ph type="pic" sz="quarter" idx="16"/>
          </p:nvPr>
        </p:nvSpPr>
        <p:spPr>
          <a:xfrm>
            <a:off x="9357701" y="6362239"/>
            <a:ext cx="8082574" cy="1879051"/>
          </a:xfrm>
        </p:spPr>
        <p:txBody>
          <a:bodyPr/>
          <a:lstStyle/>
          <a:p>
            <a:r>
              <a:rPr lang="en-US" smtClean="0"/>
              <a:t>Click icon to add picture</a:t>
            </a:r>
            <a:endParaRPr lang="en-US" dirty="0"/>
          </a:p>
        </p:txBody>
      </p:sp>
      <p:sp>
        <p:nvSpPr>
          <p:cNvPr id="10"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2" name="Slide Number Placeholder 1"/>
          <p:cNvSpPr>
            <a:spLocks noGrp="1"/>
          </p:cNvSpPr>
          <p:nvPr>
            <p:ph type="sldNum" sz="quarter" idx="17"/>
          </p:nvPr>
        </p:nvSpPr>
        <p:spPr/>
        <p:txBody>
          <a:bodyPr/>
          <a:lstStyle/>
          <a:p>
            <a:pPr>
              <a:defRPr/>
            </a:pPr>
            <a:fld id="{F727B59D-7AF7-E44F-BD7E-A2EC0F458FB3}" type="slidenum">
              <a:rPr lang="uk-UA" smtClean="0"/>
              <a:pPr>
                <a:defRPr/>
              </a:pPr>
              <a:t>‹#›</a:t>
            </a:fld>
            <a:endParaRPr lang="uk-UA" dirty="0"/>
          </a:p>
        </p:txBody>
      </p:sp>
      <p:sp>
        <p:nvSpPr>
          <p:cNvPr id="14"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1481370501"/>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and Content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854081" y="2138309"/>
            <a:ext cx="8087889" cy="60834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
          <p:cNvSpPr>
            <a:spLocks noGrp="1"/>
          </p:cNvSpPr>
          <p:nvPr>
            <p:ph type="title"/>
          </p:nvPr>
        </p:nvSpPr>
        <p:spPr>
          <a:xfrm>
            <a:off x="854077" y="514058"/>
            <a:ext cx="16589374" cy="1288256"/>
          </a:xfrm>
        </p:spPr>
        <p:txBody>
          <a:bodyPr/>
          <a:lstStyle>
            <a:lvl1pPr>
              <a:defRPr>
                <a:solidFill>
                  <a:srgbClr val="191B31"/>
                </a:solidFill>
              </a:defRPr>
            </a:lvl1pPr>
          </a:lstStyle>
          <a:p>
            <a:r>
              <a:rPr lang="en-US" smtClean="0"/>
              <a:t>Click to edit Master title style</a:t>
            </a:r>
            <a:endParaRPr lang="en-US" dirty="0"/>
          </a:p>
        </p:txBody>
      </p:sp>
      <p:sp>
        <p:nvSpPr>
          <p:cNvPr id="6" name="Picture Placeholder 5"/>
          <p:cNvSpPr>
            <a:spLocks noGrp="1"/>
          </p:cNvSpPr>
          <p:nvPr>
            <p:ph type="pic" sz="quarter" idx="14"/>
          </p:nvPr>
        </p:nvSpPr>
        <p:spPr>
          <a:xfrm>
            <a:off x="9357701" y="2138309"/>
            <a:ext cx="3880459" cy="2961845"/>
          </a:xfrm>
        </p:spPr>
        <p:txBody>
          <a:bodyPr/>
          <a:lstStyle/>
          <a:p>
            <a:r>
              <a:rPr lang="en-US" smtClean="0"/>
              <a:t>Click icon to add picture</a:t>
            </a:r>
            <a:endParaRPr lang="en-US"/>
          </a:p>
        </p:txBody>
      </p:sp>
      <p:sp>
        <p:nvSpPr>
          <p:cNvPr id="9" name="Picture Placeholder 5"/>
          <p:cNvSpPr>
            <a:spLocks noGrp="1"/>
          </p:cNvSpPr>
          <p:nvPr>
            <p:ph type="pic" sz="quarter" idx="15"/>
          </p:nvPr>
        </p:nvSpPr>
        <p:spPr>
          <a:xfrm>
            <a:off x="13562992" y="2138309"/>
            <a:ext cx="3880459" cy="2961845"/>
          </a:xfrm>
        </p:spPr>
        <p:txBody>
          <a:bodyPr/>
          <a:lstStyle/>
          <a:p>
            <a:r>
              <a:rPr lang="en-US" smtClean="0"/>
              <a:t>Click icon to add picture</a:t>
            </a:r>
            <a:endParaRPr lang="en-US"/>
          </a:p>
        </p:txBody>
      </p:sp>
      <p:sp>
        <p:nvSpPr>
          <p:cNvPr id="10" name="Picture Placeholder 5"/>
          <p:cNvSpPr>
            <a:spLocks noGrp="1"/>
          </p:cNvSpPr>
          <p:nvPr>
            <p:ph type="pic" sz="quarter" idx="16"/>
          </p:nvPr>
        </p:nvSpPr>
        <p:spPr>
          <a:xfrm>
            <a:off x="9357701" y="5259961"/>
            <a:ext cx="3880459" cy="2961845"/>
          </a:xfrm>
        </p:spPr>
        <p:txBody>
          <a:bodyPr/>
          <a:lstStyle/>
          <a:p>
            <a:r>
              <a:rPr lang="en-US" smtClean="0"/>
              <a:t>Click icon to add picture</a:t>
            </a:r>
            <a:endParaRPr lang="en-US"/>
          </a:p>
        </p:txBody>
      </p:sp>
      <p:sp>
        <p:nvSpPr>
          <p:cNvPr id="13" name="Picture Placeholder 5"/>
          <p:cNvSpPr>
            <a:spLocks noGrp="1"/>
          </p:cNvSpPr>
          <p:nvPr>
            <p:ph type="pic" sz="quarter" idx="17"/>
          </p:nvPr>
        </p:nvSpPr>
        <p:spPr>
          <a:xfrm>
            <a:off x="13562992" y="5259961"/>
            <a:ext cx="3880459" cy="2961845"/>
          </a:xfrm>
        </p:spPr>
        <p:txBody>
          <a:bodyPr/>
          <a:lstStyle/>
          <a:p>
            <a:r>
              <a:rPr lang="en-US" smtClean="0"/>
              <a:t>Click icon to add picture</a:t>
            </a:r>
            <a:endParaRPr lang="en-US"/>
          </a:p>
        </p:txBody>
      </p:sp>
      <p:sp>
        <p:nvSpPr>
          <p:cNvPr id="15"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14"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
        <p:nvSpPr>
          <p:cNvPr id="2" name="Slide Number Placeholder 1"/>
          <p:cNvSpPr>
            <a:spLocks noGrp="1"/>
          </p:cNvSpPr>
          <p:nvPr>
            <p:ph type="sldNum" sz="quarter" idx="18"/>
          </p:nvPr>
        </p:nvSpPr>
        <p:spPr/>
        <p:txBody>
          <a:bodyPr/>
          <a:lstStyle/>
          <a:p>
            <a:pPr>
              <a:defRPr/>
            </a:pPr>
            <a:fld id="{F727B59D-7AF7-E44F-BD7E-A2EC0F458FB3}" type="slidenum">
              <a:rPr lang="uk-UA" smtClean="0"/>
              <a:pPr>
                <a:defRPr/>
              </a:pPr>
              <a:t>‹#›</a:t>
            </a:fld>
            <a:endParaRPr lang="uk-UA" dirty="0"/>
          </a:p>
        </p:txBody>
      </p:sp>
    </p:spTree>
    <p:extLst>
      <p:ext uri="{BB962C8B-B14F-4D97-AF65-F5344CB8AC3E}">
        <p14:creationId xmlns:p14="http://schemas.microsoft.com/office/powerpoint/2010/main" val="257465035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F727B59D-7AF7-E44F-BD7E-A2EC0F458FB3}" type="slidenum">
              <a:rPr lang="uk-UA" smtClean="0"/>
              <a:pPr>
                <a:defRPr/>
              </a:pPr>
              <a:t>‹#›</a:t>
            </a:fld>
            <a:endParaRPr lang="uk-UA" dirty="0"/>
          </a:p>
        </p:txBody>
      </p:sp>
      <p:sp>
        <p:nvSpPr>
          <p:cNvPr id="5" name="Text Placeholder 2"/>
          <p:cNvSpPr>
            <a:spLocks noGrp="1"/>
          </p:cNvSpPr>
          <p:nvPr>
            <p:ph type="body" sz="quarter" idx="12"/>
          </p:nvPr>
        </p:nvSpPr>
        <p:spPr>
          <a:xfrm>
            <a:off x="854275" y="130034"/>
            <a:ext cx="16588382" cy="325934"/>
          </a:xfrm>
        </p:spPr>
        <p:txBody>
          <a:bodyPr/>
          <a:lstStyle>
            <a:lvl1pPr marL="0" indent="0">
              <a:spcBef>
                <a:spcPts val="0"/>
              </a:spcBef>
              <a:spcAft>
                <a:spcPts val="0"/>
              </a:spcAft>
              <a:buNone/>
              <a:defRPr sz="1969" cap="all" baseline="0">
                <a:solidFill>
                  <a:schemeClr val="accent1"/>
                </a:solidFill>
              </a:defRPr>
            </a:lvl1pPr>
          </a:lstStyle>
          <a:p>
            <a:pPr lvl="0"/>
            <a:r>
              <a:rPr lang="en-US" smtClean="0"/>
              <a:t>Edit Master text styles</a:t>
            </a:r>
          </a:p>
        </p:txBody>
      </p:sp>
      <p:sp>
        <p:nvSpPr>
          <p:cNvPr id="7"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50382545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ackground onl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vl1pPr>
          </a:lstStyle>
          <a:p>
            <a:fld id="{98E788BA-7F52-4DD0-A953-9268B022E924}" type="slidenum">
              <a:rPr lang="fr-CA" altLang="fr-FR"/>
              <a:pPr/>
              <a:t>‹#›</a:t>
            </a:fld>
            <a:endParaRPr lang="fr-CA" altLang="fr-FR"/>
          </a:p>
        </p:txBody>
      </p:sp>
      <p:sp>
        <p:nvSpPr>
          <p:cNvPr id="3" name="Text Placeholder 2"/>
          <p:cNvSpPr>
            <a:spLocks noGrp="1"/>
          </p:cNvSpPr>
          <p:nvPr>
            <p:ph type="body" sz="quarter" idx="13"/>
          </p:nvPr>
        </p:nvSpPr>
        <p:spPr>
          <a:xfrm>
            <a:off x="854275" y="8642410"/>
            <a:ext cx="16588382" cy="800219"/>
          </a:xfrm>
          <a:solidFill>
            <a:schemeClr val="tx1"/>
          </a:solidFill>
          <a:ln>
            <a:noFill/>
          </a:ln>
        </p:spPr>
        <p:txBody>
          <a:bodyPr vert="horz" wrap="square" lIns="0" tIns="182880" rIns="0" bIns="182880" numCol="1" anchor="b" anchorCtr="0" compatLnSpc="1">
            <a:prstTxWarp prst="textNoShape">
              <a:avLst/>
            </a:prstTxWarp>
            <a:spAutoFit/>
          </a:bodyPr>
          <a:lstStyle>
            <a:lvl1pPr marL="0" indent="0" algn="ctr">
              <a:buNone/>
              <a:defRPr lang="en-CA" sz="2800" b="1" dirty="0">
                <a:solidFill>
                  <a:schemeClr val="bg1"/>
                </a:solidFill>
              </a:defRPr>
            </a:lvl1pPr>
          </a:lstStyle>
          <a:p>
            <a:pPr marL="296428" lvl="0" indent="-296428" algn="ctr">
              <a:spcBef>
                <a:spcPts val="0"/>
              </a:spcBef>
              <a:spcAft>
                <a:spcPts val="0"/>
              </a:spcAft>
            </a:pPr>
            <a:r>
              <a:rPr lang="en-US" smtClean="0"/>
              <a:t>Edit Master text styles</a:t>
            </a:r>
          </a:p>
        </p:txBody>
      </p:sp>
    </p:spTree>
    <p:extLst>
      <p:ext uri="{BB962C8B-B14F-4D97-AF65-F5344CB8AC3E}">
        <p14:creationId xmlns:p14="http://schemas.microsoft.com/office/powerpoint/2010/main" val="257929275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spTree>
      <p:nvGrpSpPr>
        <p:cNvPr id="1" name=""/>
        <p:cNvGrpSpPr/>
        <p:nvPr/>
      </p:nvGrpSpPr>
      <p:grpSpPr>
        <a:xfrm>
          <a:off x="0" y="0"/>
          <a:ext cx="0" cy="0"/>
          <a:chOff x="0" y="0"/>
          <a:chExt cx="0" cy="0"/>
        </a:xfrm>
      </p:grpSpPr>
      <p:sp>
        <p:nvSpPr>
          <p:cNvPr id="11" name="Rectangle 10"/>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a:solidFill>
                  <a:srgbClr val="000000"/>
                </a:solidFill>
                <a:latin typeface="Arial" charset="0"/>
                <a:cs typeface="Arial" charset="0"/>
              </a:rPr>
              <a:t>Your worldwide</a:t>
            </a:r>
          </a:p>
          <a:p>
            <a:pPr>
              <a:lnSpc>
                <a:spcPts val="1951"/>
              </a:lnSpc>
            </a:pPr>
            <a:r>
              <a:rPr lang="en-US" sz="1650">
                <a:solidFill>
                  <a:srgbClr val="000000"/>
                </a:solidFill>
                <a:latin typeface="Arial" charset="0"/>
                <a:cs typeface="Arial" charset="0"/>
              </a:rPr>
              <a:t>training partner </a:t>
            </a:r>
            <a:br>
              <a:rPr lang="en-US" sz="1650">
                <a:solidFill>
                  <a:srgbClr val="000000"/>
                </a:solidFill>
                <a:latin typeface="Arial" charset="0"/>
                <a:cs typeface="Arial" charset="0"/>
              </a:rPr>
            </a:br>
            <a:r>
              <a:rPr lang="en-US" sz="1650">
                <a:solidFill>
                  <a:srgbClr val="000000"/>
                </a:solidFill>
                <a:latin typeface="Arial" charset="0"/>
                <a:cs typeface="Arial" charset="0"/>
              </a:rPr>
              <a:t>of choice</a:t>
            </a:r>
          </a:p>
        </p:txBody>
      </p:sp>
      <p:sp>
        <p:nvSpPr>
          <p:cNvPr id="9" name="Title 1"/>
          <p:cNvSpPr>
            <a:spLocks noGrp="1"/>
          </p:cNvSpPr>
          <p:nvPr>
            <p:ph type="ctrTitle"/>
          </p:nvPr>
        </p:nvSpPr>
        <p:spPr>
          <a:xfrm>
            <a:off x="1620298" y="2249962"/>
            <a:ext cx="10515600"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1" y="5695339"/>
            <a:ext cx="10515600" cy="1284466"/>
          </a:xfrm>
          <a:prstGeom prst="rect">
            <a:avLst/>
          </a:prstGeom>
        </p:spPr>
        <p:txBody>
          <a:bodyPr>
            <a:noAutofit/>
          </a:bodyPr>
          <a:lstStyle>
            <a:lvl1pPr marL="0" indent="0" algn="l">
              <a:lnSpc>
                <a:spcPts val="1800"/>
              </a:lnSpc>
              <a:spcAft>
                <a:spcPts val="0"/>
              </a:spcAft>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sp>
        <p:nvSpPr>
          <p:cNvPr id="14" name="Picture Placeholder 5"/>
          <p:cNvSpPr>
            <a:spLocks noGrp="1"/>
          </p:cNvSpPr>
          <p:nvPr>
            <p:ph type="pic" sz="quarter" idx="10"/>
          </p:nvPr>
        </p:nvSpPr>
        <p:spPr>
          <a:xfrm>
            <a:off x="13592850" y="0"/>
            <a:ext cx="4695148" cy="2985345"/>
          </a:xfrm>
        </p:spPr>
        <p:txBody>
          <a:bodyPr/>
          <a:lstStyle>
            <a:lvl1pPr marL="538198" indent="-269100">
              <a:defRPr/>
            </a:lvl1pPr>
          </a:lstStyle>
          <a:p>
            <a:r>
              <a:rPr lang="en-US" smtClean="0"/>
              <a:t>Click icon to add picture</a:t>
            </a:r>
            <a:endParaRPr lang="en-US" dirty="0"/>
          </a:p>
        </p:txBody>
      </p:sp>
      <p:sp>
        <p:nvSpPr>
          <p:cNvPr id="16" name="Picture Placeholder 5"/>
          <p:cNvSpPr>
            <a:spLocks noGrp="1"/>
          </p:cNvSpPr>
          <p:nvPr>
            <p:ph type="pic" sz="quarter" idx="11"/>
          </p:nvPr>
        </p:nvSpPr>
        <p:spPr>
          <a:xfrm>
            <a:off x="13592850" y="3001309"/>
            <a:ext cx="4695148" cy="2958944"/>
          </a:xfrm>
        </p:spPr>
        <p:txBody>
          <a:bodyPr/>
          <a:lstStyle>
            <a:lvl1pPr marL="538198" indent="-269100">
              <a:defRPr/>
            </a:lvl1pPr>
          </a:lstStyle>
          <a:p>
            <a:r>
              <a:rPr lang="en-US" smtClean="0"/>
              <a:t>Click icon to add picture</a:t>
            </a:r>
            <a:endParaRPr lang="en-US" dirty="0"/>
          </a:p>
        </p:txBody>
      </p:sp>
      <p:sp>
        <p:nvSpPr>
          <p:cNvPr id="17" name="Picture Placeholder 5"/>
          <p:cNvSpPr>
            <a:spLocks noGrp="1"/>
          </p:cNvSpPr>
          <p:nvPr>
            <p:ph type="pic" sz="quarter" idx="12"/>
          </p:nvPr>
        </p:nvSpPr>
        <p:spPr>
          <a:xfrm>
            <a:off x="13592850" y="5960253"/>
            <a:ext cx="4695148" cy="3017768"/>
          </a:xfrm>
          <a:noFill/>
        </p:spPr>
        <p:txBody>
          <a:bodyPr/>
          <a:lstStyle>
            <a:lvl1pPr marL="538198" indent="-269100">
              <a:defRPr/>
            </a:lvl1pPr>
          </a:lstStyle>
          <a:p>
            <a:r>
              <a:rPr lang="en-US" smtClean="0"/>
              <a:t>Click icon to add picture</a:t>
            </a:r>
            <a:endParaRPr lang="en-US" dirty="0"/>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3448593157"/>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VISION">
    <p:bg>
      <p:bgPr>
        <a:solidFill>
          <a:srgbClr val="2160A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9061450"/>
          </a:xfrm>
          <a:prstGeom prst="rect">
            <a:avLst/>
          </a:prstGeom>
        </p:spPr>
      </p:pic>
    </p:spTree>
    <p:extLst>
      <p:ext uri="{BB962C8B-B14F-4D97-AF65-F5344CB8AC3E}">
        <p14:creationId xmlns:p14="http://schemas.microsoft.com/office/powerpoint/2010/main" val="93669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PAGE IMAG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26F0E42-667A-4E38-BAF7-14323D9C9938}"/>
              </a:ext>
            </a:extLst>
          </p:cNvPr>
          <p:cNvSpPr>
            <a:spLocks noGrp="1"/>
          </p:cNvSpPr>
          <p:nvPr>
            <p:ph type="pic" sz="quarter" idx="10"/>
          </p:nvPr>
        </p:nvSpPr>
        <p:spPr>
          <a:xfrm>
            <a:off x="0" y="0"/>
            <a:ext cx="18288000" cy="10287000"/>
          </a:xfrm>
        </p:spPr>
        <p:txBody>
          <a:bodyPr/>
          <a:lstStyle/>
          <a:p>
            <a:r>
              <a:rPr lang="en-US" smtClean="0"/>
              <a:t>Click icon to add picture</a:t>
            </a:r>
            <a:endParaRPr lang="en-CA"/>
          </a:p>
        </p:txBody>
      </p:sp>
    </p:spTree>
    <p:extLst>
      <p:ext uri="{BB962C8B-B14F-4D97-AF65-F5344CB8AC3E}">
        <p14:creationId xmlns:p14="http://schemas.microsoft.com/office/powerpoint/2010/main" val="311873573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IVIL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05075" y="931"/>
            <a:ext cx="4682134" cy="8992379"/>
          </a:xfrm>
          <a:prstGeom prst="rect">
            <a:avLst/>
          </a:prstGeom>
        </p:spPr>
      </p:pic>
      <p:sp>
        <p:nvSpPr>
          <p:cNvPr id="11" name="Rectangle 10"/>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a:solidFill>
                  <a:srgbClr val="000000"/>
                </a:solidFill>
                <a:latin typeface="Arial" charset="0"/>
                <a:cs typeface="Arial" charset="0"/>
              </a:rPr>
              <a:t>Your worldwide</a:t>
            </a:r>
          </a:p>
          <a:p>
            <a:pPr>
              <a:lnSpc>
                <a:spcPts val="1951"/>
              </a:lnSpc>
            </a:pPr>
            <a:r>
              <a:rPr lang="en-US" sz="1650">
                <a:solidFill>
                  <a:srgbClr val="000000"/>
                </a:solidFill>
                <a:latin typeface="Arial" charset="0"/>
                <a:cs typeface="Arial" charset="0"/>
              </a:rPr>
              <a:t>training partner </a:t>
            </a:r>
            <a:br>
              <a:rPr lang="en-US" sz="1650">
                <a:solidFill>
                  <a:srgbClr val="000000"/>
                </a:solidFill>
                <a:latin typeface="Arial" charset="0"/>
                <a:cs typeface="Arial" charset="0"/>
              </a:rPr>
            </a:br>
            <a:r>
              <a:rPr lang="en-US" sz="1650">
                <a:solidFill>
                  <a:srgbClr val="000000"/>
                </a:solidFill>
                <a:latin typeface="Arial" charset="0"/>
                <a:cs typeface="Arial" charset="0"/>
              </a:rPr>
              <a:t>of choice</a:t>
            </a:r>
          </a:p>
        </p:txBody>
      </p:sp>
      <p:sp>
        <p:nvSpPr>
          <p:cNvPr id="9" name="Title 1"/>
          <p:cNvSpPr>
            <a:spLocks noGrp="1"/>
          </p:cNvSpPr>
          <p:nvPr>
            <p:ph type="ctrTitle"/>
          </p:nvPr>
        </p:nvSpPr>
        <p:spPr>
          <a:xfrm>
            <a:off x="1620298" y="2249962"/>
            <a:ext cx="10515600"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1" y="5695339"/>
            <a:ext cx="10515600" cy="1284466"/>
          </a:xfrm>
          <a:prstGeom prst="rect">
            <a:avLst/>
          </a:prstGeom>
        </p:spPr>
        <p:txBody>
          <a:bodyPr>
            <a:noAutofit/>
          </a:bodyPr>
          <a:lstStyle>
            <a:lvl1pPr marL="0" indent="0" algn="l">
              <a:lnSpc>
                <a:spcPts val="1800"/>
              </a:lnSpc>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385944805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EFENCE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88B362-9829-40C9-9FB3-A06214F698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556286" y="0"/>
            <a:ext cx="4730906" cy="8993984"/>
          </a:xfrm>
          <a:prstGeom prst="rect">
            <a:avLst/>
          </a:prstGeom>
        </p:spPr>
      </p:pic>
      <p:sp>
        <p:nvSpPr>
          <p:cNvPr id="14" name="Rectangle 13"/>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a:solidFill>
                  <a:srgbClr val="000000"/>
                </a:solidFill>
                <a:latin typeface="Arial" charset="0"/>
                <a:cs typeface="Arial" charset="0"/>
              </a:rPr>
              <a:t>Your worldwide</a:t>
            </a:r>
          </a:p>
          <a:p>
            <a:pPr>
              <a:lnSpc>
                <a:spcPts val="1951"/>
              </a:lnSpc>
            </a:pPr>
            <a:r>
              <a:rPr lang="en-US" sz="1650">
                <a:solidFill>
                  <a:srgbClr val="000000"/>
                </a:solidFill>
                <a:latin typeface="Arial" charset="0"/>
                <a:cs typeface="Arial" charset="0"/>
              </a:rPr>
              <a:t>training partner </a:t>
            </a:r>
            <a:br>
              <a:rPr lang="en-US" sz="1650">
                <a:solidFill>
                  <a:srgbClr val="000000"/>
                </a:solidFill>
                <a:latin typeface="Arial" charset="0"/>
                <a:cs typeface="Arial" charset="0"/>
              </a:rPr>
            </a:br>
            <a:r>
              <a:rPr lang="en-US" sz="1650">
                <a:solidFill>
                  <a:srgbClr val="000000"/>
                </a:solidFill>
                <a:latin typeface="Arial" charset="0"/>
                <a:cs typeface="Arial" charset="0"/>
              </a:rPr>
              <a:t>of choice</a:t>
            </a:r>
          </a:p>
        </p:txBody>
      </p:sp>
      <p:sp>
        <p:nvSpPr>
          <p:cNvPr id="9" name="Title 1"/>
          <p:cNvSpPr>
            <a:spLocks noGrp="1"/>
          </p:cNvSpPr>
          <p:nvPr>
            <p:ph type="ctrTitle"/>
          </p:nvPr>
        </p:nvSpPr>
        <p:spPr>
          <a:xfrm>
            <a:off x="1620298" y="2249962"/>
            <a:ext cx="10515600"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1" y="5695339"/>
            <a:ext cx="10515600" cy="1284466"/>
          </a:xfrm>
          <a:prstGeom prst="rect">
            <a:avLst/>
          </a:prstGeom>
        </p:spPr>
        <p:txBody>
          <a:bodyPr>
            <a:noAutofit/>
          </a:bodyPr>
          <a:lstStyle>
            <a:lvl1pPr marL="0" indent="0" algn="l">
              <a:lnSpc>
                <a:spcPts val="1800"/>
              </a:lnSpc>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142984732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LTHCARE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08560" y="803"/>
            <a:ext cx="4779678" cy="8992379"/>
          </a:xfrm>
          <a:prstGeom prst="rect">
            <a:avLst/>
          </a:prstGeom>
        </p:spPr>
      </p:pic>
      <p:sp>
        <p:nvSpPr>
          <p:cNvPr id="11" name="Rectangle 10"/>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a:solidFill>
                  <a:srgbClr val="000000"/>
                </a:solidFill>
                <a:latin typeface="Arial" charset="0"/>
                <a:cs typeface="Arial" charset="0"/>
              </a:rPr>
              <a:t>Your worldwide</a:t>
            </a:r>
          </a:p>
          <a:p>
            <a:pPr>
              <a:lnSpc>
                <a:spcPts val="1951"/>
              </a:lnSpc>
            </a:pPr>
            <a:r>
              <a:rPr lang="en-US" sz="1650">
                <a:solidFill>
                  <a:srgbClr val="000000"/>
                </a:solidFill>
                <a:latin typeface="Arial" charset="0"/>
                <a:cs typeface="Arial" charset="0"/>
              </a:rPr>
              <a:t>training partner </a:t>
            </a:r>
            <a:br>
              <a:rPr lang="en-US" sz="1650">
                <a:solidFill>
                  <a:srgbClr val="000000"/>
                </a:solidFill>
                <a:latin typeface="Arial" charset="0"/>
                <a:cs typeface="Arial" charset="0"/>
              </a:rPr>
            </a:br>
            <a:r>
              <a:rPr lang="en-US" sz="1650">
                <a:solidFill>
                  <a:srgbClr val="000000"/>
                </a:solidFill>
                <a:latin typeface="Arial" charset="0"/>
                <a:cs typeface="Arial" charset="0"/>
              </a:rPr>
              <a:t>of choice</a:t>
            </a:r>
          </a:p>
        </p:txBody>
      </p:sp>
      <p:sp>
        <p:nvSpPr>
          <p:cNvPr id="9" name="Title 1"/>
          <p:cNvSpPr>
            <a:spLocks noGrp="1"/>
          </p:cNvSpPr>
          <p:nvPr>
            <p:ph type="ctrTitle"/>
          </p:nvPr>
        </p:nvSpPr>
        <p:spPr>
          <a:xfrm>
            <a:off x="1620298" y="2249962"/>
            <a:ext cx="10515600"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1" y="5695339"/>
            <a:ext cx="10515600" cy="1284466"/>
          </a:xfrm>
          <a:prstGeom prst="rect">
            <a:avLst/>
          </a:prstGeom>
        </p:spPr>
        <p:txBody>
          <a:bodyPr>
            <a:noAutofit/>
          </a:bodyPr>
          <a:lstStyle>
            <a:lvl1pPr marL="0" indent="0" algn="l">
              <a:lnSpc>
                <a:spcPts val="1800"/>
              </a:lnSpc>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21493769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HEALTHCARE Title Slide">
    <p:spTree>
      <p:nvGrpSpPr>
        <p:cNvPr id="1" name=""/>
        <p:cNvGrpSpPr/>
        <p:nvPr/>
      </p:nvGrpSpPr>
      <p:grpSpPr>
        <a:xfrm>
          <a:off x="0" y="0"/>
          <a:ext cx="0" cy="0"/>
          <a:chOff x="0" y="0"/>
          <a:chExt cx="0" cy="0"/>
        </a:xfrm>
      </p:grpSpPr>
      <p:sp>
        <p:nvSpPr>
          <p:cNvPr id="11" name="Rectangle 10"/>
          <p:cNvSpPr>
            <a:spLocks/>
          </p:cNvSpPr>
          <p:nvPr userDrawn="1"/>
        </p:nvSpPr>
        <p:spPr>
          <a:xfrm>
            <a:off x="0" y="1"/>
            <a:ext cx="13592850" cy="89939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880" dirty="0"/>
          </a:p>
        </p:txBody>
      </p:sp>
      <p:sp>
        <p:nvSpPr>
          <p:cNvPr id="8" name="TextBox 9"/>
          <p:cNvSpPr txBox="1">
            <a:spLocks noChangeArrowheads="1"/>
          </p:cNvSpPr>
          <p:nvPr userDrawn="1"/>
        </p:nvSpPr>
        <p:spPr bwMode="auto">
          <a:xfrm>
            <a:off x="854079" y="9255919"/>
            <a:ext cx="2936874" cy="740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ts val="1951"/>
              </a:lnSpc>
            </a:pPr>
            <a:r>
              <a:rPr lang="en-US" sz="1650">
                <a:solidFill>
                  <a:srgbClr val="000000"/>
                </a:solidFill>
                <a:latin typeface="Arial" charset="0"/>
                <a:cs typeface="Arial" charset="0"/>
              </a:rPr>
              <a:t>Your worldwide</a:t>
            </a:r>
          </a:p>
          <a:p>
            <a:pPr>
              <a:lnSpc>
                <a:spcPts val="1951"/>
              </a:lnSpc>
            </a:pPr>
            <a:r>
              <a:rPr lang="en-US" sz="1650">
                <a:solidFill>
                  <a:srgbClr val="000000"/>
                </a:solidFill>
                <a:latin typeface="Arial" charset="0"/>
                <a:cs typeface="Arial" charset="0"/>
              </a:rPr>
              <a:t>training partner </a:t>
            </a:r>
            <a:br>
              <a:rPr lang="en-US" sz="1650">
                <a:solidFill>
                  <a:srgbClr val="000000"/>
                </a:solidFill>
                <a:latin typeface="Arial" charset="0"/>
                <a:cs typeface="Arial" charset="0"/>
              </a:rPr>
            </a:br>
            <a:r>
              <a:rPr lang="en-US" sz="1650">
                <a:solidFill>
                  <a:srgbClr val="000000"/>
                </a:solidFill>
                <a:latin typeface="Arial" charset="0"/>
                <a:cs typeface="Arial" charset="0"/>
              </a:rPr>
              <a:t>of choice</a:t>
            </a:r>
          </a:p>
        </p:txBody>
      </p:sp>
      <p:sp>
        <p:nvSpPr>
          <p:cNvPr id="9" name="Title 1"/>
          <p:cNvSpPr>
            <a:spLocks noGrp="1"/>
          </p:cNvSpPr>
          <p:nvPr>
            <p:ph type="ctrTitle"/>
          </p:nvPr>
        </p:nvSpPr>
        <p:spPr>
          <a:xfrm>
            <a:off x="1620298" y="2249962"/>
            <a:ext cx="10515600" cy="3047442"/>
          </a:xfrm>
          <a:prstGeom prst="rect">
            <a:avLst/>
          </a:prstGeom>
        </p:spPr>
        <p:txBody>
          <a:bodyPr anchor="b"/>
          <a:lstStyle>
            <a:lvl1pPr marL="0" algn="l" defTabSz="685845" rtl="0" eaLnBrk="1" latinLnBrk="0" hangingPunct="1">
              <a:lnSpc>
                <a:spcPts val="6375"/>
              </a:lnSpc>
              <a:spcBef>
                <a:spcPct val="0"/>
              </a:spcBef>
              <a:buNone/>
              <a:defRPr lang="en-US" sz="6375" b="1" kern="1200" cap="none" dirty="0">
                <a:solidFill>
                  <a:schemeClr val="bg1"/>
                </a:solidFill>
                <a:latin typeface="Arial"/>
                <a:ea typeface="+mj-ea"/>
                <a:cs typeface="Arial"/>
              </a:defRPr>
            </a:lvl1pPr>
          </a:lstStyle>
          <a:p>
            <a:r>
              <a:rPr lang="en-US" smtClean="0"/>
              <a:t>Click to edit Master title style</a:t>
            </a:r>
            <a:endParaRPr lang="en-US" dirty="0"/>
          </a:p>
        </p:txBody>
      </p:sp>
      <p:sp>
        <p:nvSpPr>
          <p:cNvPr id="10" name="Subtitle 2"/>
          <p:cNvSpPr>
            <a:spLocks noGrp="1"/>
          </p:cNvSpPr>
          <p:nvPr>
            <p:ph type="subTitle" idx="1"/>
          </p:nvPr>
        </p:nvSpPr>
        <p:spPr>
          <a:xfrm>
            <a:off x="1622911" y="5695339"/>
            <a:ext cx="10515600" cy="1284466"/>
          </a:xfrm>
          <a:prstGeom prst="rect">
            <a:avLst/>
          </a:prstGeom>
        </p:spPr>
        <p:txBody>
          <a:bodyPr>
            <a:noAutofit/>
          </a:bodyPr>
          <a:lstStyle>
            <a:lvl1pPr marL="0" indent="0" algn="l">
              <a:lnSpc>
                <a:spcPts val="1800"/>
              </a:lnSpc>
              <a:buNone/>
              <a:defRPr lang="en-US" sz="2100" kern="1200" dirty="0">
                <a:solidFill>
                  <a:srgbClr val="FFFFFF"/>
                </a:solidFill>
                <a:latin typeface="Arial"/>
                <a:ea typeface="+mn-ea"/>
                <a:cs typeface="Arial"/>
              </a:defRPr>
            </a:lvl1pPr>
            <a:lvl2pPr marL="685845" indent="0" algn="ctr">
              <a:buNone/>
              <a:defRPr>
                <a:solidFill>
                  <a:schemeClr val="tx1">
                    <a:tint val="75000"/>
                  </a:schemeClr>
                </a:solidFill>
              </a:defRPr>
            </a:lvl2pPr>
            <a:lvl3pPr marL="1371691" indent="0" algn="ctr">
              <a:buNone/>
              <a:defRPr>
                <a:solidFill>
                  <a:schemeClr val="tx1">
                    <a:tint val="75000"/>
                  </a:schemeClr>
                </a:solidFill>
              </a:defRPr>
            </a:lvl3pPr>
            <a:lvl4pPr marL="2057538" indent="0" algn="ctr">
              <a:buNone/>
              <a:defRPr>
                <a:solidFill>
                  <a:schemeClr val="tx1">
                    <a:tint val="75000"/>
                  </a:schemeClr>
                </a:solidFill>
              </a:defRPr>
            </a:lvl4pPr>
            <a:lvl5pPr marL="2743383" indent="0" algn="ctr">
              <a:buNone/>
              <a:defRPr>
                <a:solidFill>
                  <a:schemeClr val="tx1">
                    <a:tint val="75000"/>
                  </a:schemeClr>
                </a:solidFill>
              </a:defRPr>
            </a:lvl5pPr>
            <a:lvl6pPr marL="3429229" indent="0" algn="ctr">
              <a:buNone/>
              <a:defRPr>
                <a:solidFill>
                  <a:schemeClr val="tx1">
                    <a:tint val="75000"/>
                  </a:schemeClr>
                </a:solidFill>
              </a:defRPr>
            </a:lvl6pPr>
            <a:lvl7pPr marL="4115074" indent="0" algn="ctr">
              <a:buNone/>
              <a:defRPr>
                <a:solidFill>
                  <a:schemeClr val="tx1">
                    <a:tint val="75000"/>
                  </a:schemeClr>
                </a:solidFill>
              </a:defRPr>
            </a:lvl7pPr>
            <a:lvl8pPr marL="4800921" indent="0" algn="ctr">
              <a:buNone/>
              <a:defRPr>
                <a:solidFill>
                  <a:schemeClr val="tx1">
                    <a:tint val="75000"/>
                  </a:schemeClr>
                </a:solidFill>
              </a:defRPr>
            </a:lvl8pPr>
            <a:lvl9pPr marL="5486767" indent="0" algn="ctr">
              <a:buNone/>
              <a:defRPr>
                <a:solidFill>
                  <a:schemeClr val="tx1">
                    <a:tint val="75000"/>
                  </a:schemeClr>
                </a:solidFill>
              </a:defRPr>
            </a:lvl9pPr>
          </a:lstStyle>
          <a:p>
            <a:pPr lvl="0"/>
            <a:r>
              <a:rPr lang="en-US" smtClean="0"/>
              <a:t>Click to edit Master subtitle style</a:t>
            </a:r>
            <a:endParaRPr lang="en-US" dirty="0"/>
          </a:p>
        </p:txBody>
      </p:sp>
      <p:sp>
        <p:nvSpPr>
          <p:cNvPr id="4" name="Picture Placeholder 3"/>
          <p:cNvSpPr>
            <a:spLocks noGrp="1"/>
          </p:cNvSpPr>
          <p:nvPr>
            <p:ph type="pic" sz="quarter" idx="10"/>
          </p:nvPr>
        </p:nvSpPr>
        <p:spPr>
          <a:xfrm>
            <a:off x="13592850" y="1"/>
            <a:ext cx="4695150" cy="8993983"/>
          </a:xfrm>
        </p:spPr>
        <p:txBody>
          <a:bodyPr/>
          <a:lstStyle/>
          <a:p>
            <a:r>
              <a:rPr lang="en-US" smtClean="0"/>
              <a:t>Click icon to add picture</a:t>
            </a:r>
            <a:endParaRPr lang="en-CA"/>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65592" y="9306232"/>
            <a:ext cx="1381171" cy="657740"/>
          </a:xfrm>
          <a:prstGeom prst="rect">
            <a:avLst/>
          </a:prstGeom>
        </p:spPr>
      </p:pic>
    </p:spTree>
    <p:extLst>
      <p:ext uri="{BB962C8B-B14F-4D97-AF65-F5344CB8AC3E}">
        <p14:creationId xmlns:p14="http://schemas.microsoft.com/office/powerpoint/2010/main" val="416661183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w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3" cstate="email">
            <a:extLst>
              <a:ext uri="{28A0092B-C50C-407E-A947-70E740481C1C}">
                <a14:useLocalDpi xmlns:a14="http://schemas.microsoft.com/office/drawing/2010/main"/>
              </a:ext>
            </a:extLst>
          </a:blip>
          <a:stretch>
            <a:fillRect/>
          </a:stretch>
        </p:blipFill>
        <p:spPr>
          <a:xfrm>
            <a:off x="16399025" y="9655969"/>
            <a:ext cx="966788" cy="460403"/>
          </a:xfrm>
          <a:prstGeom prst="rect">
            <a:avLst/>
          </a:prstGeom>
        </p:spPr>
      </p:pic>
      <p:sp>
        <p:nvSpPr>
          <p:cNvPr id="16" name="Title Placeholder 1"/>
          <p:cNvSpPr>
            <a:spLocks noGrp="1"/>
          </p:cNvSpPr>
          <p:nvPr>
            <p:ph type="title"/>
          </p:nvPr>
        </p:nvSpPr>
        <p:spPr>
          <a:xfrm>
            <a:off x="854077" y="326234"/>
            <a:ext cx="16589374" cy="1288256"/>
          </a:xfrm>
          <a:prstGeom prst="rect">
            <a:avLst/>
          </a:prstGeom>
        </p:spPr>
        <p:txBody>
          <a:bodyPr vert="horz" lIns="0" tIns="0" rIns="0" bIns="0" rtlCol="0" anchor="t">
            <a:noAutofit/>
          </a:bodyPr>
          <a:lstStyle/>
          <a:p>
            <a:r>
              <a:rPr lang="en-US" smtClean="0"/>
              <a:t>Click to edit Master title style</a:t>
            </a:r>
            <a:endParaRPr lang="en-US" dirty="0"/>
          </a:p>
        </p:txBody>
      </p:sp>
      <p:sp>
        <p:nvSpPr>
          <p:cNvPr id="17" name="Text Placeholder 2"/>
          <p:cNvSpPr>
            <a:spLocks noGrp="1"/>
          </p:cNvSpPr>
          <p:nvPr>
            <p:ph type="body" idx="1"/>
          </p:nvPr>
        </p:nvSpPr>
        <p:spPr bwMode="auto">
          <a:xfrm>
            <a:off x="854077" y="1814511"/>
            <a:ext cx="16589374" cy="724364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4"/>
          </p:nvPr>
        </p:nvSpPr>
        <p:spPr>
          <a:xfrm>
            <a:off x="854076" y="9958388"/>
            <a:ext cx="4267200" cy="216695"/>
          </a:xfrm>
          <a:prstGeom prst="rect">
            <a:avLst/>
          </a:prstGeom>
        </p:spPr>
        <p:txBody>
          <a:bodyPr vert="horz" lIns="0" tIns="0" rIns="0" bIns="0" rtlCol="0" anchor="t"/>
          <a:lstStyle>
            <a:lvl1pPr marL="0" algn="l" defTabSz="685845" rtl="0" eaLnBrk="1" fontAlgn="auto" latinLnBrk="0" hangingPunct="1">
              <a:spcBef>
                <a:spcPts val="0"/>
              </a:spcBef>
              <a:spcAft>
                <a:spcPts val="0"/>
              </a:spcAft>
              <a:defRPr lang="en-US" sz="1200" kern="1200" smtClean="0">
                <a:solidFill>
                  <a:schemeClr val="bg1">
                    <a:lumMod val="50000"/>
                  </a:schemeClr>
                </a:solidFill>
                <a:latin typeface="Arial"/>
                <a:ea typeface="+mn-ea"/>
                <a:cs typeface="Arial"/>
              </a:defRPr>
            </a:lvl1pPr>
          </a:lstStyle>
          <a:p>
            <a:pPr>
              <a:defRPr/>
            </a:pPr>
            <a:fld id="{F727B59D-7AF7-E44F-BD7E-A2EC0F458FB3}" type="slidenum">
              <a:rPr lang="uk-UA"/>
              <a:pPr>
                <a:defRPr/>
              </a:pPr>
              <a:t>‹#›</a:t>
            </a:fld>
            <a:endParaRPr lang="uk-UA" dirty="0"/>
          </a:p>
        </p:txBody>
      </p:sp>
      <p:sp>
        <p:nvSpPr>
          <p:cNvPr id="2" name="Rectangle 1"/>
          <p:cNvSpPr/>
          <p:nvPr userDrawn="1"/>
        </p:nvSpPr>
        <p:spPr>
          <a:xfrm>
            <a:off x="6248400" y="9960770"/>
            <a:ext cx="5791200" cy="214313"/>
          </a:xfrm>
          <a:prstGeom prst="rect">
            <a:avLst/>
          </a:prstGeom>
        </p:spPr>
        <p:txBody>
          <a:bodyPr vert="horz" lIns="0" tIns="0" rIns="0" bIns="0" rtlCol="0" anchor="t"/>
          <a:lstStyle/>
          <a:p>
            <a:pPr lvl="0" algn="ctr" fontAlgn="auto">
              <a:spcBef>
                <a:spcPts val="0"/>
              </a:spcBef>
              <a:spcAft>
                <a:spcPts val="0"/>
              </a:spcAft>
            </a:pPr>
            <a:r>
              <a:rPr lang="en-CA" sz="1200" dirty="0">
                <a:solidFill>
                  <a:schemeClr val="bg1">
                    <a:lumMod val="50000"/>
                  </a:schemeClr>
                </a:solidFill>
                <a:latin typeface="Arial"/>
                <a:ea typeface="+mn-ea"/>
                <a:cs typeface="Arial"/>
              </a:rPr>
              <a:t>CAE Inc. Proprietary Information and/or Confidential</a:t>
            </a:r>
          </a:p>
        </p:txBody>
      </p:sp>
      <p:sp>
        <p:nvSpPr>
          <p:cNvPr id="8" name="TextBox 7">
            <a:extLst>
              <a:ext uri="{FF2B5EF4-FFF2-40B4-BE49-F238E27FC236}">
                <a16:creationId xmlns:a16="http://schemas.microsoft.com/office/drawing/2014/main" id="{42377C9C-CD27-4096-BAA9-AE044AB57C8C}"/>
              </a:ext>
            </a:extLst>
          </p:cNvPr>
          <p:cNvSpPr txBox="1"/>
          <p:nvPr userDrawn="1"/>
        </p:nvSpPr>
        <p:spPr>
          <a:xfrm>
            <a:off x="14647985" y="108628"/>
            <a:ext cx="2848221" cy="246221"/>
          </a:xfrm>
          <a:prstGeom prst="rect">
            <a:avLst/>
          </a:prstGeom>
          <a:noFill/>
        </p:spPr>
        <p:txBody>
          <a:bodyPr wrap="square" rtlCol="0">
            <a:spAutoFit/>
          </a:bodyPr>
          <a:lstStyle/>
          <a:p>
            <a:pPr algn="r"/>
            <a:r>
              <a:rPr lang="en-US" sz="1000" dirty="0" smtClean="0">
                <a:latin typeface="+mn-lt"/>
              </a:rPr>
              <a:t>Version 1.0 </a:t>
            </a:r>
            <a:r>
              <a:rPr lang="en-US" sz="1000" dirty="0">
                <a:latin typeface="+mn-lt"/>
              </a:rPr>
              <a:t>/ </a:t>
            </a:r>
            <a:r>
              <a:rPr lang="en-US" sz="1000" dirty="0" smtClean="0">
                <a:latin typeface="+mn-lt"/>
              </a:rPr>
              <a:t>10 Feb 2020</a:t>
            </a:r>
            <a:endParaRPr lang="en-US" sz="1000" dirty="0">
              <a:latin typeface="+mn-lt"/>
            </a:endParaRPr>
          </a:p>
        </p:txBody>
      </p:sp>
    </p:spTree>
    <p:extLst>
      <p:ext uri="{BB962C8B-B14F-4D97-AF65-F5344CB8AC3E}">
        <p14:creationId xmlns:p14="http://schemas.microsoft.com/office/powerpoint/2010/main" val="106468937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46" r:id="rId4"/>
    <p:sldLayoutId id="2147483753" r:id="rId5"/>
    <p:sldLayoutId id="2147483747" r:id="rId6"/>
    <p:sldLayoutId id="2147483748" r:id="rId7"/>
    <p:sldLayoutId id="2147483749" r:id="rId8"/>
    <p:sldLayoutId id="2147483754" r:id="rId9"/>
    <p:sldLayoutId id="2147483752" r:id="rId10"/>
    <p:sldLayoutId id="2147483721" r:id="rId11"/>
    <p:sldLayoutId id="2147483785" r:id="rId12"/>
    <p:sldLayoutId id="2147483786" r:id="rId13"/>
    <p:sldLayoutId id="2147483722" r:id="rId14"/>
    <p:sldLayoutId id="2147483751" r:id="rId15"/>
    <p:sldLayoutId id="2147483750" r:id="rId16"/>
    <p:sldLayoutId id="2147483755" r:id="rId17"/>
    <p:sldLayoutId id="2147483756" r:id="rId18"/>
    <p:sldLayoutId id="2147483757" r:id="rId19"/>
    <p:sldLayoutId id="2147483758" r:id="rId20"/>
    <p:sldLayoutId id="2147483787" r:id="rId21"/>
    <p:sldLayoutId id="214748378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89" r:id="rId31"/>
    <p:sldLayoutId id="2147483790"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91" r:id="rId41"/>
    <p:sldLayoutId id="2147483792" r:id="rId42"/>
    <p:sldLayoutId id="2147483775" r:id="rId43"/>
    <p:sldLayoutId id="2147483776" r:id="rId44"/>
    <p:sldLayoutId id="2147483777" r:id="rId45"/>
    <p:sldLayoutId id="2147483778" r:id="rId46"/>
    <p:sldLayoutId id="2147483779" r:id="rId47"/>
    <p:sldLayoutId id="2147483780" r:id="rId48"/>
    <p:sldLayoutId id="2147483784" r:id="rId49"/>
    <p:sldLayoutId id="2147483793" r:id="rId50"/>
    <p:sldLayoutId id="2147483794" r:id="rId51"/>
  </p:sldLayoutIdLst>
  <p:transition spd="med">
    <p:fade/>
  </p:transition>
  <p:hf hdr="0" dt="0"/>
  <p:txStyles>
    <p:titleStyle>
      <a:lvl1pPr algn="l" defTabSz="1224114" rtl="0" eaLnBrk="1" fontAlgn="base" hangingPunct="1">
        <a:lnSpc>
          <a:spcPts val="3938"/>
        </a:lnSpc>
        <a:spcBef>
          <a:spcPts val="0"/>
        </a:spcBef>
        <a:spcAft>
          <a:spcPts val="0"/>
        </a:spcAft>
        <a:defRPr lang="en-US" sz="3150" b="1" kern="1200" cap="all" baseline="0" dirty="0" smtClean="0">
          <a:solidFill>
            <a:schemeClr val="tx1"/>
          </a:solidFill>
          <a:latin typeface="+mj-lt"/>
          <a:ea typeface="+mn-ea"/>
          <a:cs typeface="Arial" panose="020B0604020202020204" pitchFamily="34" charset="0"/>
        </a:defRPr>
      </a:lvl1pPr>
      <a:lvl2pPr algn="l" defTabSz="1224114" rtl="0" eaLnBrk="1" fontAlgn="base" hangingPunct="1">
        <a:lnSpc>
          <a:spcPts val="2846"/>
        </a:lnSpc>
        <a:spcBef>
          <a:spcPct val="0"/>
        </a:spcBef>
        <a:spcAft>
          <a:spcPct val="0"/>
        </a:spcAft>
        <a:defRPr sz="3000">
          <a:solidFill>
            <a:srgbClr val="404040"/>
          </a:solidFill>
          <a:latin typeface="Helvetica 55 Roman"/>
        </a:defRPr>
      </a:lvl2pPr>
      <a:lvl3pPr algn="l" defTabSz="1224114" rtl="0" eaLnBrk="1" fontAlgn="base" hangingPunct="1">
        <a:lnSpc>
          <a:spcPts val="2846"/>
        </a:lnSpc>
        <a:spcBef>
          <a:spcPct val="0"/>
        </a:spcBef>
        <a:spcAft>
          <a:spcPct val="0"/>
        </a:spcAft>
        <a:defRPr sz="3000">
          <a:solidFill>
            <a:srgbClr val="404040"/>
          </a:solidFill>
          <a:latin typeface="Helvetica 55 Roman"/>
        </a:defRPr>
      </a:lvl3pPr>
      <a:lvl4pPr algn="l" defTabSz="1224114" rtl="0" eaLnBrk="1" fontAlgn="base" hangingPunct="1">
        <a:lnSpc>
          <a:spcPts val="2846"/>
        </a:lnSpc>
        <a:spcBef>
          <a:spcPct val="0"/>
        </a:spcBef>
        <a:spcAft>
          <a:spcPct val="0"/>
        </a:spcAft>
        <a:defRPr sz="3000">
          <a:solidFill>
            <a:srgbClr val="404040"/>
          </a:solidFill>
          <a:latin typeface="Helvetica 55 Roman"/>
        </a:defRPr>
      </a:lvl4pPr>
      <a:lvl5pPr algn="l" defTabSz="1224114" rtl="0" eaLnBrk="1" fontAlgn="base" hangingPunct="1">
        <a:lnSpc>
          <a:spcPts val="2846"/>
        </a:lnSpc>
        <a:spcBef>
          <a:spcPct val="0"/>
        </a:spcBef>
        <a:spcAft>
          <a:spcPct val="0"/>
        </a:spcAft>
        <a:defRPr sz="3000">
          <a:solidFill>
            <a:srgbClr val="404040"/>
          </a:solidFill>
          <a:latin typeface="Helvetica 55 Roman"/>
        </a:defRPr>
      </a:lvl5pPr>
      <a:lvl6pPr marL="385716" algn="l" defTabSz="1224114" rtl="0" eaLnBrk="1" fontAlgn="base" hangingPunct="1">
        <a:lnSpc>
          <a:spcPts val="2846"/>
        </a:lnSpc>
        <a:spcBef>
          <a:spcPct val="0"/>
        </a:spcBef>
        <a:spcAft>
          <a:spcPct val="0"/>
        </a:spcAft>
        <a:defRPr sz="3000">
          <a:solidFill>
            <a:srgbClr val="404040"/>
          </a:solidFill>
          <a:latin typeface="Helvetica 55 Roman"/>
        </a:defRPr>
      </a:lvl6pPr>
      <a:lvl7pPr marL="771431" algn="l" defTabSz="1224114" rtl="0" eaLnBrk="1" fontAlgn="base" hangingPunct="1">
        <a:lnSpc>
          <a:spcPts val="2846"/>
        </a:lnSpc>
        <a:spcBef>
          <a:spcPct val="0"/>
        </a:spcBef>
        <a:spcAft>
          <a:spcPct val="0"/>
        </a:spcAft>
        <a:defRPr sz="3000">
          <a:solidFill>
            <a:srgbClr val="404040"/>
          </a:solidFill>
          <a:latin typeface="Helvetica 55 Roman"/>
        </a:defRPr>
      </a:lvl7pPr>
      <a:lvl8pPr marL="1157147" algn="l" defTabSz="1224114" rtl="0" eaLnBrk="1" fontAlgn="base" hangingPunct="1">
        <a:lnSpc>
          <a:spcPts val="2846"/>
        </a:lnSpc>
        <a:spcBef>
          <a:spcPct val="0"/>
        </a:spcBef>
        <a:spcAft>
          <a:spcPct val="0"/>
        </a:spcAft>
        <a:defRPr sz="3000">
          <a:solidFill>
            <a:srgbClr val="404040"/>
          </a:solidFill>
          <a:latin typeface="Helvetica 55 Roman"/>
        </a:defRPr>
      </a:lvl8pPr>
      <a:lvl9pPr marL="1542863" algn="l" defTabSz="1224114" rtl="0" eaLnBrk="1" fontAlgn="base" hangingPunct="1">
        <a:lnSpc>
          <a:spcPts val="2846"/>
        </a:lnSpc>
        <a:spcBef>
          <a:spcPct val="0"/>
        </a:spcBef>
        <a:spcAft>
          <a:spcPct val="0"/>
        </a:spcAft>
        <a:defRPr sz="3000">
          <a:solidFill>
            <a:srgbClr val="404040"/>
          </a:solidFill>
          <a:latin typeface="Helvetica 55 Roman"/>
        </a:defRPr>
      </a:lvl9pPr>
    </p:titleStyle>
    <p:bodyStyle>
      <a:lvl1pPr marL="296428" indent="-296428" algn="l" defTabSz="1224114" rtl="0" eaLnBrk="1" fontAlgn="base" hangingPunct="1">
        <a:spcBef>
          <a:spcPts val="1800"/>
        </a:spcBef>
        <a:spcAft>
          <a:spcPts val="600"/>
        </a:spcAft>
        <a:buClr>
          <a:schemeClr val="accent1"/>
        </a:buClr>
        <a:buFont typeface="Wingdings" charset="2"/>
        <a:buChar char="§"/>
        <a:defRPr lang="en-US" sz="2700" kern="1200" dirty="0">
          <a:solidFill>
            <a:schemeClr val="tx2"/>
          </a:solidFill>
          <a:latin typeface="+mn-lt"/>
          <a:ea typeface="+mn-ea"/>
          <a:cs typeface="+mn-cs"/>
        </a:defRPr>
      </a:lvl1pPr>
      <a:lvl2pPr marL="739775" indent="-339725" algn="l" defTabSz="1224114" rtl="0" eaLnBrk="1" fontAlgn="base" hangingPunct="1">
        <a:spcBef>
          <a:spcPts val="600"/>
        </a:spcBef>
        <a:spcAft>
          <a:spcPts val="300"/>
        </a:spcAft>
        <a:buClr>
          <a:srgbClr val="191B31"/>
        </a:buClr>
        <a:buFont typeface="Wingdings" panose="05000000000000000000" pitchFamily="2" charset="2"/>
        <a:buChar char="§"/>
        <a:defRPr sz="2401" kern="1200">
          <a:solidFill>
            <a:schemeClr val="tx2"/>
          </a:solidFill>
          <a:latin typeface="+mn-lt"/>
          <a:ea typeface="+mn-ea"/>
          <a:cs typeface="+mn-cs"/>
        </a:defRPr>
      </a:lvl2pPr>
      <a:lvl3pPr marL="1153131" indent="-206252" algn="l" defTabSz="1224114" rtl="0" eaLnBrk="1" fontAlgn="base" hangingPunct="1">
        <a:spcBef>
          <a:spcPts val="600"/>
        </a:spcBef>
        <a:spcAft>
          <a:spcPts val="0"/>
        </a:spcAft>
        <a:buClr>
          <a:srgbClr val="191B31"/>
        </a:buClr>
        <a:buFont typeface="Arial" pitchFamily="34" charset="0"/>
        <a:buChar char="•"/>
        <a:defRPr sz="1951" kern="1200">
          <a:solidFill>
            <a:schemeClr val="tx2"/>
          </a:solidFill>
          <a:latin typeface="+mn-lt"/>
          <a:ea typeface="+mn-ea"/>
          <a:cs typeface="+mn-cs"/>
        </a:defRPr>
      </a:lvl3pPr>
      <a:lvl4pPr marL="1544203" indent="-216965"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4pPr>
      <a:lvl5pPr marL="1838850" indent="-206252"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5pPr>
      <a:lvl6pPr marL="336737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79628"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91876"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0412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24501" rtl="0" eaLnBrk="1" latinLnBrk="0" hangingPunct="1">
        <a:defRPr sz="2401" kern="1200">
          <a:solidFill>
            <a:schemeClr val="tx1"/>
          </a:solidFill>
          <a:latin typeface="+mn-lt"/>
          <a:ea typeface="+mn-ea"/>
          <a:cs typeface="+mn-cs"/>
        </a:defRPr>
      </a:lvl1pPr>
      <a:lvl2pPr marL="612252" algn="l" defTabSz="1224501" rtl="0" eaLnBrk="1" latinLnBrk="0" hangingPunct="1">
        <a:defRPr sz="2401" kern="1200">
          <a:solidFill>
            <a:schemeClr val="tx1"/>
          </a:solidFill>
          <a:latin typeface="+mn-lt"/>
          <a:ea typeface="+mn-ea"/>
          <a:cs typeface="+mn-cs"/>
        </a:defRPr>
      </a:lvl2pPr>
      <a:lvl3pPr marL="1224501" algn="l" defTabSz="1224501" rtl="0" eaLnBrk="1" latinLnBrk="0" hangingPunct="1">
        <a:defRPr sz="2401" kern="1200">
          <a:solidFill>
            <a:schemeClr val="tx1"/>
          </a:solidFill>
          <a:latin typeface="+mn-lt"/>
          <a:ea typeface="+mn-ea"/>
          <a:cs typeface="+mn-cs"/>
        </a:defRPr>
      </a:lvl3pPr>
      <a:lvl4pPr marL="1836750" algn="l" defTabSz="1224501" rtl="0" eaLnBrk="1" latinLnBrk="0" hangingPunct="1">
        <a:defRPr sz="2401" kern="1200">
          <a:solidFill>
            <a:schemeClr val="tx1"/>
          </a:solidFill>
          <a:latin typeface="+mn-lt"/>
          <a:ea typeface="+mn-ea"/>
          <a:cs typeface="+mn-cs"/>
        </a:defRPr>
      </a:lvl4pPr>
      <a:lvl5pPr marL="2449001" algn="l" defTabSz="1224501" rtl="0" eaLnBrk="1" latinLnBrk="0" hangingPunct="1">
        <a:defRPr sz="2401" kern="1200">
          <a:solidFill>
            <a:schemeClr val="tx1"/>
          </a:solidFill>
          <a:latin typeface="+mn-lt"/>
          <a:ea typeface="+mn-ea"/>
          <a:cs typeface="+mn-cs"/>
        </a:defRPr>
      </a:lvl5pPr>
      <a:lvl6pPr marL="3061252" algn="l" defTabSz="1224501" rtl="0" eaLnBrk="1" latinLnBrk="0" hangingPunct="1">
        <a:defRPr sz="2401" kern="1200">
          <a:solidFill>
            <a:schemeClr val="tx1"/>
          </a:solidFill>
          <a:latin typeface="+mn-lt"/>
          <a:ea typeface="+mn-ea"/>
          <a:cs typeface="+mn-cs"/>
        </a:defRPr>
      </a:lvl6pPr>
      <a:lvl7pPr marL="3673502" algn="l" defTabSz="1224501" rtl="0" eaLnBrk="1" latinLnBrk="0" hangingPunct="1">
        <a:defRPr sz="2401" kern="1200">
          <a:solidFill>
            <a:schemeClr val="tx1"/>
          </a:solidFill>
          <a:latin typeface="+mn-lt"/>
          <a:ea typeface="+mn-ea"/>
          <a:cs typeface="+mn-cs"/>
        </a:defRPr>
      </a:lvl7pPr>
      <a:lvl8pPr marL="4285751" algn="l" defTabSz="1224501" rtl="0" eaLnBrk="1" latinLnBrk="0" hangingPunct="1">
        <a:defRPr sz="2401" kern="1200">
          <a:solidFill>
            <a:schemeClr val="tx1"/>
          </a:solidFill>
          <a:latin typeface="+mn-lt"/>
          <a:ea typeface="+mn-ea"/>
          <a:cs typeface="+mn-cs"/>
        </a:defRPr>
      </a:lvl8pPr>
      <a:lvl9pPr marL="4898002" algn="l" defTabSz="1224501" rtl="0" eaLnBrk="1" latinLnBrk="0" hangingPunct="1">
        <a:defRPr sz="24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0.xml"/><Relationship Id="rId5" Type="http://schemas.openxmlformats.org/officeDocument/2006/relationships/image" Target="../media/image15.tmp"/><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Representing Situational </a:t>
            </a:r>
            <a:r>
              <a:rPr lang="en-CA" dirty="0"/>
              <a:t>Awareness </a:t>
            </a:r>
            <a:r>
              <a:rPr lang="en-CA" dirty="0" smtClean="0"/>
              <a:t>Data Using C2SIM</a:t>
            </a:r>
            <a:endParaRPr lang="en-US" dirty="0"/>
          </a:p>
        </p:txBody>
      </p:sp>
      <p:sp>
        <p:nvSpPr>
          <p:cNvPr id="7" name="Subtitle 6"/>
          <p:cNvSpPr>
            <a:spLocks noGrp="1"/>
          </p:cNvSpPr>
          <p:nvPr>
            <p:ph type="subTitle" idx="1"/>
          </p:nvPr>
        </p:nvSpPr>
        <p:spPr/>
        <p:txBody>
          <a:bodyPr/>
          <a:lstStyle/>
          <a:p>
            <a:r>
              <a:rPr lang="en-US" dirty="0" smtClean="0"/>
              <a:t>Examining the new C2SIM Standard</a:t>
            </a:r>
            <a:endParaRPr lang="en-US" dirty="0"/>
          </a:p>
          <a:p>
            <a:r>
              <a:rPr lang="en-US" dirty="0" smtClean="0"/>
              <a:t>February 2020 / Elizabeth Hosang</a:t>
            </a:r>
            <a:endParaRPr lang="en-US" dirty="0"/>
          </a:p>
        </p:txBody>
      </p:sp>
    </p:spTree>
    <p:extLst>
      <p:ext uri="{BB962C8B-B14F-4D97-AF65-F5344CB8AC3E}">
        <p14:creationId xmlns:p14="http://schemas.microsoft.com/office/powerpoint/2010/main" val="411878938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67042" y="1614490"/>
            <a:ext cx="10715575" cy="7598090"/>
          </a:xfrm>
          <a:prstGeom prst="rect">
            <a:avLst/>
          </a:prstGeom>
        </p:spPr>
      </p:pic>
      <p:sp>
        <p:nvSpPr>
          <p:cNvPr id="2" name="Title 1"/>
          <p:cNvSpPr>
            <a:spLocks noGrp="1"/>
          </p:cNvSpPr>
          <p:nvPr>
            <p:ph type="title"/>
          </p:nvPr>
        </p:nvSpPr>
        <p:spPr/>
        <p:txBody>
          <a:bodyPr/>
          <a:lstStyle/>
          <a:p>
            <a:r>
              <a:rPr lang="en-US" dirty="0" smtClean="0"/>
              <a:t>Report Structure Class Diagram</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10</a:t>
            </a:fld>
            <a:endParaRPr lang="uk-UA" dirty="0"/>
          </a:p>
        </p:txBody>
      </p:sp>
      <p:sp>
        <p:nvSpPr>
          <p:cNvPr id="7" name="Rectangle 6"/>
          <p:cNvSpPr/>
          <p:nvPr/>
        </p:nvSpPr>
        <p:spPr>
          <a:xfrm>
            <a:off x="11169739" y="6536254"/>
            <a:ext cx="3575714" cy="2210937"/>
          </a:xfrm>
          <a:prstGeom prst="rect">
            <a:avLst/>
          </a:prstGeom>
          <a:noFill/>
          <a:ln w="38100">
            <a:solidFill>
              <a:schemeClr val="accent1">
                <a:shade val="95000"/>
                <a:satMod val="105000"/>
              </a:schemeClr>
            </a:solidFill>
          </a:ln>
        </p:spPr>
        <p:txBody>
          <a:bodyPr wrap="none" rtlCol="0" anchor="ctr">
            <a:spAutoFit/>
          </a:bodyPr>
          <a:lstStyle/>
          <a:p>
            <a:pPr algn="ctr"/>
            <a:endParaRPr lang="en-CA" sz="3600" b="1" dirty="0">
              <a:solidFill>
                <a:srgbClr val="FF0000"/>
              </a:solidFill>
              <a:latin typeface="Arial"/>
              <a:cs typeface="Arial"/>
            </a:endParaRPr>
          </a:p>
        </p:txBody>
      </p:sp>
      <p:sp>
        <p:nvSpPr>
          <p:cNvPr id="8" name="Rectangle 7"/>
          <p:cNvSpPr/>
          <p:nvPr/>
        </p:nvSpPr>
        <p:spPr>
          <a:xfrm>
            <a:off x="11452856" y="4806778"/>
            <a:ext cx="2766064" cy="1456862"/>
          </a:xfrm>
          <a:prstGeom prst="rect">
            <a:avLst/>
          </a:prstGeom>
          <a:noFill/>
          <a:ln w="38100">
            <a:solidFill>
              <a:srgbClr val="FFC000"/>
            </a:solidFill>
          </a:ln>
        </p:spPr>
        <p:txBody>
          <a:bodyPr wrap="square" rtlCol="0" anchor="ctr">
            <a:spAutoFit/>
          </a:bodyPr>
          <a:lstStyle/>
          <a:p>
            <a:pPr algn="ctr"/>
            <a:endParaRPr lang="en-CA" sz="3600" b="1" dirty="0">
              <a:solidFill>
                <a:srgbClr val="FF0000"/>
              </a:solidFill>
              <a:latin typeface="Arial"/>
              <a:cs typeface="Arial"/>
            </a:endParaRPr>
          </a:p>
        </p:txBody>
      </p:sp>
    </p:spTree>
    <p:extLst>
      <p:ext uri="{BB962C8B-B14F-4D97-AF65-F5344CB8AC3E}">
        <p14:creationId xmlns:p14="http://schemas.microsoft.com/office/powerpoint/2010/main" val="422209226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1255" y="1828800"/>
            <a:ext cx="13690418" cy="6583680"/>
          </a:xfrm>
          <a:prstGeom prst="rect">
            <a:avLst/>
          </a:prstGeom>
        </p:spPr>
      </p:pic>
      <p:sp>
        <p:nvSpPr>
          <p:cNvPr id="2" name="Title 1"/>
          <p:cNvSpPr>
            <a:spLocks noGrp="1"/>
          </p:cNvSpPr>
          <p:nvPr>
            <p:ph type="title"/>
          </p:nvPr>
        </p:nvSpPr>
        <p:spPr/>
        <p:txBody>
          <a:bodyPr/>
          <a:lstStyle/>
          <a:p>
            <a:r>
              <a:rPr lang="en-US" dirty="0" smtClean="0"/>
              <a:t>Observations Class Model</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11</a:t>
            </a:fld>
            <a:endParaRPr lang="uk-UA" dirty="0"/>
          </a:p>
        </p:txBody>
      </p:sp>
      <p:sp>
        <p:nvSpPr>
          <p:cNvPr id="5" name="Rectangle 4"/>
          <p:cNvSpPr/>
          <p:nvPr/>
        </p:nvSpPr>
        <p:spPr>
          <a:xfrm>
            <a:off x="7506269" y="3916907"/>
            <a:ext cx="2988859" cy="1937984"/>
          </a:xfrm>
          <a:prstGeom prst="rect">
            <a:avLst/>
          </a:prstGeom>
          <a:noFill/>
          <a:ln w="38100">
            <a:solidFill>
              <a:schemeClr val="accent1">
                <a:shade val="95000"/>
                <a:satMod val="105000"/>
              </a:schemeClr>
            </a:solidFill>
          </a:ln>
        </p:spPr>
        <p:txBody>
          <a:bodyPr wrap="square" rtlCol="0" anchor="ctr">
            <a:spAutoFit/>
          </a:bodyPr>
          <a:lstStyle/>
          <a:p>
            <a:pPr algn="ctr"/>
            <a:endParaRPr lang="en-CA" sz="3600" b="1" dirty="0">
              <a:solidFill>
                <a:srgbClr val="FF0000"/>
              </a:solidFill>
              <a:latin typeface="Arial"/>
              <a:cs typeface="Arial"/>
            </a:endParaRPr>
          </a:p>
        </p:txBody>
      </p:sp>
      <p:sp>
        <p:nvSpPr>
          <p:cNvPr id="6" name="Rectangle 5"/>
          <p:cNvSpPr/>
          <p:nvPr/>
        </p:nvSpPr>
        <p:spPr>
          <a:xfrm>
            <a:off x="11016128" y="4157468"/>
            <a:ext cx="2727168" cy="1260693"/>
          </a:xfrm>
          <a:prstGeom prst="rect">
            <a:avLst/>
          </a:prstGeom>
          <a:noFill/>
          <a:ln w="38100">
            <a:solidFill>
              <a:srgbClr val="FFC000"/>
            </a:solidFill>
          </a:ln>
        </p:spPr>
        <p:txBody>
          <a:bodyPr wrap="square" rtlCol="0" anchor="ctr">
            <a:spAutoFit/>
          </a:bodyPr>
          <a:lstStyle/>
          <a:p>
            <a:pPr algn="ctr"/>
            <a:endParaRPr lang="en-CA" sz="3600" b="1" dirty="0">
              <a:solidFill>
                <a:srgbClr val="FF0000"/>
              </a:solidFill>
              <a:latin typeface="Arial"/>
              <a:cs typeface="Arial"/>
            </a:endParaRPr>
          </a:p>
        </p:txBody>
      </p:sp>
    </p:spTree>
    <p:extLst>
      <p:ext uri="{BB962C8B-B14F-4D97-AF65-F5344CB8AC3E}">
        <p14:creationId xmlns:p14="http://schemas.microsoft.com/office/powerpoint/2010/main" val="177034239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SA data using Observations</a:t>
            </a:r>
            <a:endParaRPr lang="en-CA" dirty="0"/>
          </a:p>
        </p:txBody>
      </p:sp>
      <p:sp>
        <p:nvSpPr>
          <p:cNvPr id="3" name="Content Placeholder 2"/>
          <p:cNvSpPr>
            <a:spLocks noGrp="1"/>
          </p:cNvSpPr>
          <p:nvPr>
            <p:ph idx="1"/>
          </p:nvPr>
        </p:nvSpPr>
        <p:spPr/>
        <p:txBody>
          <a:bodyPr/>
          <a:lstStyle/>
          <a:p>
            <a:r>
              <a:rPr lang="en-US" dirty="0" smtClean="0"/>
              <a:t>While the Observation class hierarchy supports some features of SA data, it is not perfect.</a:t>
            </a:r>
          </a:p>
          <a:p>
            <a:pPr lvl="1"/>
            <a:r>
              <a:rPr lang="en-US" dirty="0" smtClean="0"/>
              <a:t>Some concepts are present, but the classes are not associated with Observations, and so cannot be used in reports.</a:t>
            </a:r>
          </a:p>
          <a:p>
            <a:pPr lvl="1"/>
            <a:r>
              <a:rPr lang="en-US" dirty="0"/>
              <a:t>Some concepts cannot be represented by classes in the model.</a:t>
            </a:r>
          </a:p>
          <a:p>
            <a:pPr lvl="1"/>
            <a:r>
              <a:rPr lang="en-US" dirty="0" smtClean="0"/>
              <a:t>One key concept that is missing is Location as an area, e.g. fan area, ellipse, rectangle, cloud. Since this concept is key to artillery modeling, it is assumed that it will be added to the LOX model, if not the SMX model.</a:t>
            </a:r>
          </a:p>
          <a:p>
            <a:r>
              <a:rPr lang="en-US" dirty="0" smtClean="0"/>
              <a:t>One possible solution is to create an “Analysis Concepts” extension to the C2SIM model to add the missing classes and associations.</a:t>
            </a:r>
          </a:p>
          <a:p>
            <a:r>
              <a:rPr lang="en-US" dirty="0" smtClean="0"/>
              <a:t>The following slides present object diagrams showing possible SA reports.</a:t>
            </a:r>
          </a:p>
          <a:p>
            <a:pPr lvl="1"/>
            <a:r>
              <a:rPr lang="en-US" dirty="0" smtClean="0"/>
              <a:t>Yellow boxes represent existing classes that need to be associated with the blue classes.</a:t>
            </a:r>
          </a:p>
          <a:p>
            <a:pPr lvl="1"/>
            <a:r>
              <a:rPr lang="en-US" dirty="0" smtClean="0"/>
              <a:t>Purple boxes represent classes that are not in the current model, but could be added in an SA extension.</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12</a:t>
            </a:fld>
            <a:endParaRPr lang="uk-UA" dirty="0"/>
          </a:p>
        </p:txBody>
      </p:sp>
    </p:spTree>
    <p:extLst>
      <p:ext uri="{BB962C8B-B14F-4D97-AF65-F5344CB8AC3E}">
        <p14:creationId xmlns:p14="http://schemas.microsoft.com/office/powerpoint/2010/main" val="12428890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 Naval Track Report from Sensor</a:t>
            </a:r>
            <a:endParaRPr lang="en-CA" dirty="0"/>
          </a:p>
        </p:txBody>
      </p:sp>
      <p:sp>
        <p:nvSpPr>
          <p:cNvPr id="3" name="Content Placeholder 2"/>
          <p:cNvSpPr>
            <a:spLocks noGrp="1"/>
          </p:cNvSpPr>
          <p:nvPr>
            <p:ph idx="1"/>
          </p:nvPr>
        </p:nvSpPr>
        <p:spPr/>
        <p:txBody>
          <a:bodyPr/>
          <a:lstStyle/>
          <a:p>
            <a:r>
              <a:rPr lang="en-US" dirty="0" smtClean="0"/>
              <a:t>Report comes from a system such as OTH-Gold or AIS.</a:t>
            </a:r>
          </a:p>
          <a:p>
            <a:r>
              <a:rPr lang="en-US" dirty="0" smtClean="0"/>
              <a:t>Information to be reported:</a:t>
            </a:r>
          </a:p>
          <a:p>
            <a:pPr lvl="1"/>
            <a:r>
              <a:rPr lang="en-US" dirty="0" smtClean="0"/>
              <a:t>Ship’s name, affiliation, AIS number, </a:t>
            </a:r>
            <a:r>
              <a:rPr lang="en-US" dirty="0" err="1" smtClean="0"/>
              <a:t>callsign</a:t>
            </a:r>
            <a:r>
              <a:rPr lang="en-US" dirty="0" smtClean="0"/>
              <a:t>, etc. – Multiple Name Observations.</a:t>
            </a:r>
          </a:p>
          <a:p>
            <a:pPr lvl="1"/>
            <a:r>
              <a:rPr lang="en-US" dirty="0" smtClean="0"/>
              <a:t>Ship size, heading, etc. (data available from AIS messages) </a:t>
            </a:r>
            <a:r>
              <a:rPr lang="en-US" dirty="0"/>
              <a:t>– Subject Type and Resource </a:t>
            </a:r>
            <a:r>
              <a:rPr lang="en-US" dirty="0" smtClean="0"/>
              <a:t>Observations with associated Entity and Resource objects.</a:t>
            </a:r>
          </a:p>
          <a:p>
            <a:pPr lvl="1"/>
            <a:r>
              <a:rPr lang="en-US" dirty="0" smtClean="0"/>
              <a:t>Location history – set of multiple Location Observations. </a:t>
            </a:r>
          </a:p>
          <a:p>
            <a:pPr lvl="2"/>
            <a:r>
              <a:rPr lang="en-US" dirty="0"/>
              <a:t>Tracking a ship over a long period of time results in multiple locations</a:t>
            </a:r>
            <a:r>
              <a:rPr lang="en-US" dirty="0" smtClean="0"/>
              <a:t>.</a:t>
            </a:r>
          </a:p>
          <a:p>
            <a:pPr lvl="2"/>
            <a:r>
              <a:rPr lang="en-US" dirty="0" smtClean="0"/>
              <a:t>Locations have errors, e.g. error ellipse, due to limitations in observing the entity.</a:t>
            </a:r>
          </a:p>
          <a:p>
            <a:pPr lvl="2"/>
            <a:r>
              <a:rPr lang="en-US" dirty="0" smtClean="0"/>
              <a:t>Time Interval is associated with Location Observations to capture start and stop time of sensor reading / monitoring of the vessel at the associated Location. </a:t>
            </a:r>
            <a:r>
              <a:rPr lang="en-US" dirty="0" err="1" smtClean="0"/>
              <a:t>IntervalTime</a:t>
            </a:r>
            <a:r>
              <a:rPr lang="en-US" dirty="0" smtClean="0"/>
              <a:t> has start, stop and duration values – two of the three must be set.</a:t>
            </a:r>
          </a:p>
          <a:p>
            <a:pPr lvl="1"/>
            <a:endParaRPr lang="en-US" dirty="0" smtClean="0"/>
          </a:p>
          <a:p>
            <a:pPr lvl="1"/>
            <a:endParaRPr lang="en-US" dirty="0" smtClean="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13</a:t>
            </a:fld>
            <a:endParaRPr lang="uk-UA" dirty="0"/>
          </a:p>
        </p:txBody>
      </p:sp>
    </p:spTree>
    <p:extLst>
      <p:ext uri="{BB962C8B-B14F-4D97-AF65-F5344CB8AC3E}">
        <p14:creationId xmlns:p14="http://schemas.microsoft.com/office/powerpoint/2010/main" val="171403615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Naval Track </a:t>
            </a:r>
            <a:r>
              <a:rPr lang="en-US" dirty="0" smtClean="0"/>
              <a:t>Report Class Diagram</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14</a:t>
            </a:fld>
            <a:endParaRPr lang="uk-UA" dirty="0"/>
          </a:p>
        </p:txBody>
      </p:sp>
      <p:pic>
        <p:nvPicPr>
          <p:cNvPr id="3" name="Picture 2"/>
          <p:cNvPicPr>
            <a:picLocks noChangeAspect="1"/>
          </p:cNvPicPr>
          <p:nvPr/>
        </p:nvPicPr>
        <p:blipFill>
          <a:blip r:embed="rId2"/>
          <a:stretch>
            <a:fillRect/>
          </a:stretch>
        </p:blipFill>
        <p:spPr>
          <a:xfrm>
            <a:off x="2798950" y="1614490"/>
            <a:ext cx="12972072" cy="7598090"/>
          </a:xfrm>
          <a:prstGeom prst="rect">
            <a:avLst/>
          </a:prstGeom>
        </p:spPr>
      </p:pic>
    </p:spTree>
    <p:extLst>
      <p:ext uri="{BB962C8B-B14F-4D97-AF65-F5344CB8AC3E}">
        <p14:creationId xmlns:p14="http://schemas.microsoft.com/office/powerpoint/2010/main" val="407120315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2: Intercepted Audio</a:t>
            </a:r>
            <a:endParaRPr lang="en-CA" dirty="0"/>
          </a:p>
        </p:txBody>
      </p:sp>
      <p:sp>
        <p:nvSpPr>
          <p:cNvPr id="3" name="Content Placeholder 2"/>
          <p:cNvSpPr>
            <a:spLocks noGrp="1"/>
          </p:cNvSpPr>
          <p:nvPr>
            <p:ph idx="1"/>
          </p:nvPr>
        </p:nvSpPr>
        <p:spPr>
          <a:xfrm>
            <a:off x="854077" y="1814513"/>
            <a:ext cx="16589374" cy="7283767"/>
          </a:xfrm>
        </p:spPr>
        <p:txBody>
          <a:bodyPr/>
          <a:lstStyle/>
          <a:p>
            <a:r>
              <a:rPr lang="en-US" dirty="0" smtClean="0"/>
              <a:t>Report from Electronic Warfare Sensors.</a:t>
            </a:r>
          </a:p>
          <a:p>
            <a:pPr lvl="1"/>
            <a:r>
              <a:rPr lang="en-US" dirty="0" smtClean="0"/>
              <a:t>Video footage from an Unmanned Arial Vehicle (UAV) would be similar.</a:t>
            </a:r>
          </a:p>
          <a:p>
            <a:r>
              <a:rPr lang="en-US" dirty="0" smtClean="0"/>
              <a:t>Information to be conveyed:</a:t>
            </a:r>
          </a:p>
          <a:p>
            <a:pPr lvl="1"/>
            <a:r>
              <a:rPr lang="en-US" dirty="0" smtClean="0"/>
              <a:t>Names of parties involved in conversation. May be </a:t>
            </a:r>
            <a:r>
              <a:rPr lang="en-US" dirty="0" err="1" smtClean="0"/>
              <a:t>callsigns</a:t>
            </a:r>
            <a:r>
              <a:rPr lang="en-US" dirty="0" smtClean="0"/>
              <a:t>, nicknames or aliases – Name Observation</a:t>
            </a:r>
          </a:p>
          <a:p>
            <a:pPr lvl="2"/>
            <a:r>
              <a:rPr lang="en-US" dirty="0" smtClean="0"/>
              <a:t>If Analyst recognizes nickname or alias, they may want to include other identifiers.</a:t>
            </a:r>
          </a:p>
          <a:p>
            <a:pPr lvl="1"/>
            <a:r>
              <a:rPr lang="en-US" dirty="0" smtClean="0"/>
              <a:t>Key information from discussion – Action Observation. </a:t>
            </a:r>
          </a:p>
          <a:p>
            <a:pPr lvl="2"/>
            <a:r>
              <a:rPr lang="en-US" dirty="0" smtClean="0"/>
              <a:t>May include planned activities, events that have already occurred, or Information about other parties.</a:t>
            </a:r>
          </a:p>
          <a:p>
            <a:pPr lvl="1"/>
            <a:r>
              <a:rPr lang="en-US" dirty="0" smtClean="0"/>
              <a:t>Action Observation needs to be associated with Event, an occurrence or phenomenon. Event is a subclass of Action.</a:t>
            </a:r>
          </a:p>
          <a:p>
            <a:pPr lvl="2"/>
            <a:r>
              <a:rPr lang="en-US" dirty="0" smtClean="0"/>
              <a:t>Currently Action only has a </a:t>
            </a:r>
            <a:r>
              <a:rPr lang="en-US" dirty="0" err="1" smtClean="0"/>
              <a:t>TaskActionCode</a:t>
            </a:r>
            <a:r>
              <a:rPr lang="en-US" dirty="0" smtClean="0"/>
              <a:t>.</a:t>
            </a:r>
          </a:p>
          <a:p>
            <a:pPr lvl="2"/>
            <a:r>
              <a:rPr lang="en-US" dirty="0" err="1" smtClean="0"/>
              <a:t>ActionObservation</a:t>
            </a:r>
            <a:r>
              <a:rPr lang="en-US" dirty="0" smtClean="0"/>
              <a:t> association should be with Action class, allowing any subclass.</a:t>
            </a:r>
          </a:p>
          <a:p>
            <a:pPr lvl="1"/>
            <a:r>
              <a:rPr lang="en-US" dirty="0" smtClean="0"/>
              <a:t>Meta-Information about the intercepted communication, e.g. network, frequency – captured in a Resource Observation.</a:t>
            </a:r>
          </a:p>
          <a:p>
            <a:pPr lvl="2"/>
            <a:r>
              <a:rPr lang="en-US" dirty="0" err="1" smtClean="0"/>
              <a:t>ResourceObservation</a:t>
            </a:r>
            <a:r>
              <a:rPr lang="en-US" dirty="0" smtClean="0"/>
              <a:t> is associated with Resource, but Resource currently has no associations. Adding Abstract Object, or Entity, is required.</a:t>
            </a:r>
          </a:p>
          <a:p>
            <a:pPr lvl="1"/>
            <a:r>
              <a:rPr lang="en-US" dirty="0" smtClean="0"/>
              <a:t>Reference to the media file, so that commanders can review audio – captured in new Media class.</a:t>
            </a:r>
          </a:p>
          <a:p>
            <a:pPr lvl="1"/>
            <a:r>
              <a:rPr lang="en-US" dirty="0" smtClean="0"/>
              <a:t>Reference to Analyst comments in new. Associated with Action Observation.</a:t>
            </a:r>
            <a:endParaRPr lang="en-US"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15</a:t>
            </a:fld>
            <a:endParaRPr lang="uk-UA" dirty="0"/>
          </a:p>
        </p:txBody>
      </p:sp>
    </p:spTree>
    <p:extLst>
      <p:ext uri="{BB962C8B-B14F-4D97-AF65-F5344CB8AC3E}">
        <p14:creationId xmlns:p14="http://schemas.microsoft.com/office/powerpoint/2010/main" val="160706805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Intercepted Audio Object Diagram</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16</a:t>
            </a:fld>
            <a:endParaRPr lang="uk-UA" dirty="0"/>
          </a:p>
        </p:txBody>
      </p:sp>
      <p:pic>
        <p:nvPicPr>
          <p:cNvPr id="3" name="Picture 2"/>
          <p:cNvPicPr>
            <a:picLocks noChangeAspect="1"/>
          </p:cNvPicPr>
          <p:nvPr/>
        </p:nvPicPr>
        <p:blipFill>
          <a:blip r:embed="rId2"/>
          <a:stretch>
            <a:fillRect/>
          </a:stretch>
        </p:blipFill>
        <p:spPr>
          <a:xfrm>
            <a:off x="4284180" y="1614490"/>
            <a:ext cx="9637320" cy="7529510"/>
          </a:xfrm>
          <a:prstGeom prst="rect">
            <a:avLst/>
          </a:prstGeom>
        </p:spPr>
      </p:pic>
    </p:spTree>
    <p:extLst>
      <p:ext uri="{BB962C8B-B14F-4D97-AF65-F5344CB8AC3E}">
        <p14:creationId xmlns:p14="http://schemas.microsoft.com/office/powerpoint/2010/main" val="366926999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Extension: Analysis Model</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17</a:t>
            </a:fld>
            <a:endParaRPr lang="uk-UA" dirty="0"/>
          </a:p>
        </p:txBody>
      </p:sp>
      <p:sp>
        <p:nvSpPr>
          <p:cNvPr id="5" name="Content Placeholder 2"/>
          <p:cNvSpPr txBox="1">
            <a:spLocks/>
          </p:cNvSpPr>
          <p:nvPr/>
        </p:nvSpPr>
        <p:spPr>
          <a:xfrm>
            <a:off x="854077" y="1814513"/>
            <a:ext cx="16589374" cy="6446261"/>
          </a:xfrm>
          <a:prstGeom prst="rect">
            <a:avLst/>
          </a:prstGeom>
        </p:spPr>
        <p:txBody>
          <a:bodyPr/>
          <a:lstStyle>
            <a:lvl1pPr marL="296428" indent="-296428" algn="l" defTabSz="1224114" rtl="0" eaLnBrk="1" fontAlgn="base" hangingPunct="1">
              <a:spcBef>
                <a:spcPts val="1800"/>
              </a:spcBef>
              <a:spcAft>
                <a:spcPts val="600"/>
              </a:spcAft>
              <a:buClr>
                <a:schemeClr val="accent1"/>
              </a:buClr>
              <a:buFont typeface="Wingdings" charset="2"/>
              <a:buChar char="§"/>
              <a:defRPr lang="en-US" sz="2700" kern="1200" dirty="0">
                <a:solidFill>
                  <a:schemeClr val="tx2"/>
                </a:solidFill>
                <a:latin typeface="+mn-lt"/>
                <a:ea typeface="+mn-ea"/>
                <a:cs typeface="+mn-cs"/>
              </a:defRPr>
            </a:lvl1pPr>
            <a:lvl2pPr marL="739775" indent="-339725" algn="l" defTabSz="1224114" rtl="0" eaLnBrk="1" fontAlgn="base" hangingPunct="1">
              <a:spcBef>
                <a:spcPts val="600"/>
              </a:spcBef>
              <a:spcAft>
                <a:spcPts val="300"/>
              </a:spcAft>
              <a:buClr>
                <a:srgbClr val="191B31"/>
              </a:buClr>
              <a:buFont typeface="Wingdings" panose="05000000000000000000" pitchFamily="2" charset="2"/>
              <a:buChar char="§"/>
              <a:defRPr sz="2401" kern="1200">
                <a:solidFill>
                  <a:schemeClr val="tx2"/>
                </a:solidFill>
                <a:latin typeface="+mn-lt"/>
                <a:ea typeface="+mn-ea"/>
                <a:cs typeface="+mn-cs"/>
              </a:defRPr>
            </a:lvl2pPr>
            <a:lvl3pPr marL="1153131" indent="-206252" algn="l" defTabSz="1224114" rtl="0" eaLnBrk="1" fontAlgn="base" hangingPunct="1">
              <a:spcBef>
                <a:spcPts val="600"/>
              </a:spcBef>
              <a:spcAft>
                <a:spcPts val="0"/>
              </a:spcAft>
              <a:buClr>
                <a:srgbClr val="191B31"/>
              </a:buClr>
              <a:buFont typeface="Arial" pitchFamily="34" charset="0"/>
              <a:buChar char="•"/>
              <a:defRPr sz="1951" kern="1200">
                <a:solidFill>
                  <a:schemeClr val="tx2"/>
                </a:solidFill>
                <a:latin typeface="+mn-lt"/>
                <a:ea typeface="+mn-ea"/>
                <a:cs typeface="+mn-cs"/>
              </a:defRPr>
            </a:lvl3pPr>
            <a:lvl4pPr marL="1544203" indent="-216965"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4pPr>
            <a:lvl5pPr marL="1838850" indent="-206252"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5pPr>
            <a:lvl6pPr marL="336737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79628"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91876"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0412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smtClean="0"/>
              <a:t>As shown in the use cases, additional classes are needed to capture all data in analysis scenarios.</a:t>
            </a:r>
          </a:p>
          <a:p>
            <a:r>
              <a:rPr lang="en-US" dirty="0" smtClean="0"/>
              <a:t>In addition to media and analysis comments, track operations are not represented:</a:t>
            </a:r>
          </a:p>
          <a:p>
            <a:pPr lvl="1"/>
            <a:r>
              <a:rPr lang="en-US" dirty="0" smtClean="0"/>
              <a:t>Merge entities,</a:t>
            </a:r>
          </a:p>
          <a:p>
            <a:pPr lvl="1"/>
            <a:r>
              <a:rPr lang="en-US" dirty="0" smtClean="0"/>
              <a:t>Delete entities.</a:t>
            </a:r>
          </a:p>
          <a:p>
            <a:r>
              <a:rPr lang="en-US" dirty="0" smtClean="0"/>
              <a:t>Other concepts could be added to the extension.</a:t>
            </a:r>
          </a:p>
          <a:p>
            <a:r>
              <a:rPr lang="en-US" dirty="0" smtClean="0"/>
              <a:t>Note: Federates in a simulation that do not support these concepts can ignore these messages.</a:t>
            </a:r>
          </a:p>
          <a:p>
            <a:pPr lvl="1"/>
            <a:endParaRPr lang="en-CA" dirty="0" smtClean="0"/>
          </a:p>
          <a:p>
            <a:endParaRPr lang="en-CA" dirty="0"/>
          </a:p>
        </p:txBody>
      </p:sp>
    </p:spTree>
    <p:extLst>
      <p:ext uri="{BB962C8B-B14F-4D97-AF65-F5344CB8AC3E}">
        <p14:creationId xmlns:p14="http://schemas.microsoft.com/office/powerpoint/2010/main" val="25734659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Extension: Analysis Model</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18</a:t>
            </a:fld>
            <a:endParaRPr lang="uk-UA" dirty="0"/>
          </a:p>
        </p:txBody>
      </p:sp>
      <p:pic>
        <p:nvPicPr>
          <p:cNvPr id="7" name="Picture 6"/>
          <p:cNvPicPr>
            <a:picLocks noChangeAspect="1"/>
          </p:cNvPicPr>
          <p:nvPr/>
        </p:nvPicPr>
        <p:blipFill>
          <a:blip r:embed="rId2"/>
          <a:stretch>
            <a:fillRect/>
          </a:stretch>
        </p:blipFill>
        <p:spPr>
          <a:xfrm>
            <a:off x="3750943" y="1614490"/>
            <a:ext cx="10207059" cy="7689530"/>
          </a:xfrm>
          <a:prstGeom prst="rect">
            <a:avLst/>
          </a:prstGeom>
        </p:spPr>
      </p:pic>
    </p:spTree>
    <p:extLst>
      <p:ext uri="{BB962C8B-B14F-4D97-AF65-F5344CB8AC3E}">
        <p14:creationId xmlns:p14="http://schemas.microsoft.com/office/powerpoint/2010/main" val="295327932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19</a:t>
            </a:fld>
            <a:endParaRPr lang="uk-UA" dirty="0"/>
          </a:p>
        </p:txBody>
      </p:sp>
      <p:sp>
        <p:nvSpPr>
          <p:cNvPr id="6" name="Content Placeholder 2"/>
          <p:cNvSpPr txBox="1">
            <a:spLocks/>
          </p:cNvSpPr>
          <p:nvPr/>
        </p:nvSpPr>
        <p:spPr>
          <a:xfrm>
            <a:off x="854077" y="1814513"/>
            <a:ext cx="16589374" cy="6446261"/>
          </a:xfrm>
          <a:prstGeom prst="rect">
            <a:avLst/>
          </a:prstGeom>
        </p:spPr>
        <p:txBody>
          <a:bodyPr/>
          <a:lstStyle>
            <a:lvl1pPr marL="296428" indent="-296428" algn="l" defTabSz="1224114" rtl="0" eaLnBrk="1" fontAlgn="base" hangingPunct="1">
              <a:spcBef>
                <a:spcPts val="1800"/>
              </a:spcBef>
              <a:spcAft>
                <a:spcPts val="600"/>
              </a:spcAft>
              <a:buClr>
                <a:schemeClr val="accent1"/>
              </a:buClr>
              <a:buFont typeface="Wingdings" charset="2"/>
              <a:buChar char="§"/>
              <a:defRPr lang="en-US" sz="2700" kern="1200" dirty="0">
                <a:solidFill>
                  <a:schemeClr val="tx2"/>
                </a:solidFill>
                <a:latin typeface="+mn-lt"/>
                <a:ea typeface="+mn-ea"/>
                <a:cs typeface="+mn-cs"/>
              </a:defRPr>
            </a:lvl1pPr>
            <a:lvl2pPr marL="739775" indent="-339725" algn="l" defTabSz="1224114" rtl="0" eaLnBrk="1" fontAlgn="base" hangingPunct="1">
              <a:spcBef>
                <a:spcPts val="600"/>
              </a:spcBef>
              <a:spcAft>
                <a:spcPts val="300"/>
              </a:spcAft>
              <a:buClr>
                <a:srgbClr val="191B31"/>
              </a:buClr>
              <a:buFont typeface="Wingdings" panose="05000000000000000000" pitchFamily="2" charset="2"/>
              <a:buChar char="§"/>
              <a:defRPr sz="2401" kern="1200">
                <a:solidFill>
                  <a:schemeClr val="tx2"/>
                </a:solidFill>
                <a:latin typeface="+mn-lt"/>
                <a:ea typeface="+mn-ea"/>
                <a:cs typeface="+mn-cs"/>
              </a:defRPr>
            </a:lvl2pPr>
            <a:lvl3pPr marL="1153131" indent="-206252" algn="l" defTabSz="1224114" rtl="0" eaLnBrk="1" fontAlgn="base" hangingPunct="1">
              <a:spcBef>
                <a:spcPts val="600"/>
              </a:spcBef>
              <a:spcAft>
                <a:spcPts val="0"/>
              </a:spcAft>
              <a:buClr>
                <a:srgbClr val="191B31"/>
              </a:buClr>
              <a:buFont typeface="Arial" pitchFamily="34" charset="0"/>
              <a:buChar char="•"/>
              <a:defRPr sz="1951" kern="1200">
                <a:solidFill>
                  <a:schemeClr val="tx2"/>
                </a:solidFill>
                <a:latin typeface="+mn-lt"/>
                <a:ea typeface="+mn-ea"/>
                <a:cs typeface="+mn-cs"/>
              </a:defRPr>
            </a:lvl3pPr>
            <a:lvl4pPr marL="1544203" indent="-216965"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4pPr>
            <a:lvl5pPr marL="1838850" indent="-206252" algn="l" defTabSz="1224114" rtl="0" eaLnBrk="1" fontAlgn="base" hangingPunct="1">
              <a:spcBef>
                <a:spcPts val="600"/>
              </a:spcBef>
              <a:spcAft>
                <a:spcPts val="0"/>
              </a:spcAft>
              <a:buClr>
                <a:srgbClr val="191B31"/>
              </a:buClr>
              <a:buFont typeface="Arial" pitchFamily="34" charset="0"/>
              <a:buChar char="»"/>
              <a:defRPr sz="1350" kern="1200">
                <a:solidFill>
                  <a:schemeClr val="tx2"/>
                </a:solidFill>
                <a:latin typeface="+mn-lt"/>
                <a:ea typeface="+mn-ea"/>
                <a:cs typeface="+mn-cs"/>
              </a:defRPr>
            </a:lvl5pPr>
            <a:lvl6pPr marL="336737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79628"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91876"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04127" indent="-306125" algn="l" defTabSz="122450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smtClean="0"/>
              <a:t>Adding SA reports to a training simulation would allow commanders to gain experience working with observation data.</a:t>
            </a:r>
          </a:p>
          <a:p>
            <a:r>
              <a:rPr lang="en-US" dirty="0" smtClean="0"/>
              <a:t>The new C2SIM standard Observation class hierarchy provides some support for reporting sensor data.</a:t>
            </a:r>
          </a:p>
          <a:p>
            <a:r>
              <a:rPr lang="en-US" dirty="0" smtClean="0"/>
              <a:t>Some additions are required to the model to capture SA and analysis concepts.</a:t>
            </a:r>
          </a:p>
          <a:p>
            <a:r>
              <a:rPr lang="en-US" dirty="0" smtClean="0"/>
              <a:t>Since the C2SIM standard provides support for defining extensions, additional concepts could be added via an extension.</a:t>
            </a:r>
          </a:p>
          <a:p>
            <a:pPr lvl="1"/>
            <a:endParaRPr lang="en-CA" dirty="0" smtClean="0"/>
          </a:p>
          <a:p>
            <a:endParaRPr lang="en-CA" dirty="0"/>
          </a:p>
        </p:txBody>
      </p:sp>
    </p:spTree>
    <p:extLst>
      <p:ext uri="{BB962C8B-B14F-4D97-AF65-F5344CB8AC3E}">
        <p14:creationId xmlns:p14="http://schemas.microsoft.com/office/powerpoint/2010/main" val="22943991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Overview</a:t>
            </a:r>
            <a:r>
              <a:rPr lang="en-US" dirty="0"/>
              <a:t/>
            </a:r>
            <a:br>
              <a:rPr lang="en-US" dirty="0"/>
            </a:br>
            <a:endParaRPr lang="en-US" cap="none" dirty="0">
              <a:solidFill>
                <a:schemeClr val="accent4"/>
              </a:solidFill>
            </a:endParaRPr>
          </a:p>
        </p:txBody>
      </p:sp>
      <p:sp>
        <p:nvSpPr>
          <p:cNvPr id="9" name="Content Placeholder 8"/>
          <p:cNvSpPr>
            <a:spLocks noGrp="1"/>
          </p:cNvSpPr>
          <p:nvPr>
            <p:ph idx="1"/>
          </p:nvPr>
        </p:nvSpPr>
        <p:spPr/>
        <p:txBody>
          <a:bodyPr/>
          <a:lstStyle/>
          <a:p>
            <a:r>
              <a:rPr lang="en-US" dirty="0"/>
              <a:t>Situational Awareness</a:t>
            </a:r>
          </a:p>
          <a:p>
            <a:r>
              <a:rPr lang="en-US" dirty="0" smtClean="0"/>
              <a:t>The new C2SIM Standard</a:t>
            </a:r>
          </a:p>
          <a:p>
            <a:r>
              <a:rPr lang="en-US" dirty="0" smtClean="0"/>
              <a:t>C2SIM support for SA: Observation Report</a:t>
            </a:r>
          </a:p>
          <a:p>
            <a:r>
              <a:rPr lang="en-US" dirty="0" smtClean="0"/>
              <a:t>Examples of Reporting SA data using the C2SIM</a:t>
            </a:r>
          </a:p>
          <a:p>
            <a:pPr lvl="1"/>
            <a:r>
              <a:rPr lang="en-US" dirty="0" smtClean="0"/>
              <a:t>Naval Track Report from Sensor </a:t>
            </a:r>
          </a:p>
          <a:p>
            <a:pPr lvl="1"/>
            <a:r>
              <a:rPr lang="en-US" dirty="0" smtClean="0"/>
              <a:t>Intercepted Audio from Sensor</a:t>
            </a:r>
          </a:p>
          <a:p>
            <a:r>
              <a:rPr lang="en-US" dirty="0" smtClean="0"/>
              <a:t>Potential Extension for Situational Awareness Data</a:t>
            </a:r>
          </a:p>
          <a:p>
            <a:endParaRPr lang="en-US" dirty="0"/>
          </a:p>
        </p:txBody>
      </p:sp>
      <p:sp>
        <p:nvSpPr>
          <p:cNvPr id="5" name="Slide Number Placeholder 4"/>
          <p:cNvSpPr>
            <a:spLocks noGrp="1"/>
          </p:cNvSpPr>
          <p:nvPr>
            <p:ph type="sldNum" sz="quarter" idx="14"/>
          </p:nvPr>
        </p:nvSpPr>
        <p:spPr/>
        <p:txBody>
          <a:bodyPr/>
          <a:lstStyle/>
          <a:p>
            <a:fld id="{0E4A95E1-44C6-8B4B-9618-8EF1F449574E}" type="slidenum">
              <a:rPr lang="uk-UA" smtClean="0"/>
              <a:pPr/>
              <a:t>2</a:t>
            </a:fld>
            <a:endParaRPr lang="uk-UA" dirty="0"/>
          </a:p>
        </p:txBody>
      </p:sp>
    </p:spTree>
    <p:extLst>
      <p:ext uri="{BB962C8B-B14F-4D97-AF65-F5344CB8AC3E}">
        <p14:creationId xmlns:p14="http://schemas.microsoft.com/office/powerpoint/2010/main" val="22899859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20</a:t>
            </a:fld>
            <a:endParaRPr lang="uk-UA" dirty="0"/>
          </a:p>
        </p:txBody>
      </p:sp>
    </p:spTree>
    <p:extLst>
      <p:ext uri="{BB962C8B-B14F-4D97-AF65-F5344CB8AC3E}">
        <p14:creationId xmlns:p14="http://schemas.microsoft.com/office/powerpoint/2010/main" val="68142770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Thank you!</a:t>
            </a:r>
            <a:endParaRPr lang="en-US"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353297841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CA" dirty="0"/>
          </a:p>
        </p:txBody>
      </p:sp>
      <p:sp>
        <p:nvSpPr>
          <p:cNvPr id="3" name="Content Placeholder 2"/>
          <p:cNvSpPr>
            <a:spLocks noGrp="1"/>
          </p:cNvSpPr>
          <p:nvPr>
            <p:ph idx="1"/>
          </p:nvPr>
        </p:nvSpPr>
        <p:spPr>
          <a:xfrm>
            <a:off x="854077" y="1814513"/>
            <a:ext cx="16589374" cy="7472362"/>
          </a:xfrm>
        </p:spPr>
        <p:txBody>
          <a:bodyPr/>
          <a:lstStyle/>
          <a:p>
            <a:r>
              <a:rPr lang="en-US" dirty="0" smtClean="0"/>
              <a:t>Command and Control (C2) simulations generally contain complete, structured data about all entities  involved.</a:t>
            </a:r>
          </a:p>
          <a:p>
            <a:pPr lvl="1"/>
            <a:r>
              <a:rPr lang="en-US" dirty="0" smtClean="0"/>
              <a:t>Ex. All personnel in a given unit, all vehicles and equipment assigned to them, and all scheduled tasks.</a:t>
            </a:r>
          </a:p>
          <a:p>
            <a:pPr lvl="1"/>
            <a:r>
              <a:rPr lang="en-US" dirty="0" smtClean="0"/>
              <a:t>Reports can be generated to supply information on hostile force activities as the scenario executes.</a:t>
            </a:r>
            <a:endParaRPr lang="en-US" dirty="0"/>
          </a:p>
          <a:p>
            <a:r>
              <a:rPr lang="en-US" dirty="0" smtClean="0"/>
              <a:t>In actual operations, reports on entities and their activities are rarely complete, and may not be structured.</a:t>
            </a:r>
          </a:p>
          <a:p>
            <a:pPr lvl="1"/>
            <a:r>
              <a:rPr lang="en-US" dirty="0" smtClean="0"/>
              <a:t>Location sensors have margins of error: Sensor was at location A, signal was observed at angle B, and sensor has margin of error of +/- 10 degrees.</a:t>
            </a:r>
          </a:p>
          <a:p>
            <a:pPr lvl="1"/>
            <a:r>
              <a:rPr lang="en-US" dirty="0" smtClean="0"/>
              <a:t>Transcription of intercepted audio are unstructured: Parties C and D were heard planning an attack.</a:t>
            </a:r>
          </a:p>
          <a:p>
            <a:r>
              <a:rPr lang="en-CA" dirty="0"/>
              <a:t>Training simulations do not provide participants with experience responding to incomplete information.</a:t>
            </a:r>
          </a:p>
          <a:p>
            <a:pPr lvl="1"/>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3</a:t>
            </a:fld>
            <a:endParaRPr lang="uk-UA" dirty="0"/>
          </a:p>
        </p:txBody>
      </p:sp>
    </p:spTree>
    <p:extLst>
      <p:ext uri="{BB962C8B-B14F-4D97-AF65-F5344CB8AC3E}">
        <p14:creationId xmlns:p14="http://schemas.microsoft.com/office/powerpoint/2010/main" val="349968602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Incomplete, Unstructured Situational Data Does not fit into C2 Models</a:t>
            </a:r>
            <a:endParaRPr lang="en-CA" dirty="0"/>
          </a:p>
        </p:txBody>
      </p:sp>
      <p:sp>
        <p:nvSpPr>
          <p:cNvPr id="3" name="Content Placeholder 2"/>
          <p:cNvSpPr>
            <a:spLocks noGrp="1"/>
          </p:cNvSpPr>
          <p:nvPr>
            <p:ph idx="1"/>
          </p:nvPr>
        </p:nvSpPr>
        <p:spPr>
          <a:xfrm>
            <a:off x="854077" y="1814513"/>
            <a:ext cx="16589374" cy="7534203"/>
          </a:xfrm>
        </p:spPr>
        <p:txBody>
          <a:bodyPr/>
          <a:lstStyle/>
          <a:p>
            <a:r>
              <a:rPr lang="en-US" dirty="0" smtClean="0"/>
              <a:t>Location Data: Electronic Warfare (EW) Direction </a:t>
            </a:r>
            <a:r>
              <a:rPr lang="en-US" dirty="0"/>
              <a:t>Finding </a:t>
            </a:r>
            <a:r>
              <a:rPr lang="en-US" dirty="0" smtClean="0"/>
              <a:t>(DF) sensor records </a:t>
            </a:r>
            <a:r>
              <a:rPr lang="en-US" dirty="0"/>
              <a:t>positional </a:t>
            </a:r>
            <a:r>
              <a:rPr lang="en-US" dirty="0" smtClean="0"/>
              <a:t>report – own location, angle of detection, error value (</a:t>
            </a:r>
            <a:r>
              <a:rPr lang="en-US" dirty="0" err="1" smtClean="0"/>
              <a:t>eg</a:t>
            </a:r>
            <a:r>
              <a:rPr lang="en-US" dirty="0" smtClean="0"/>
              <a:t>. +/- 5 degrees) – but may not have details of observed unit, e.g. unit function, size, vehicle details.</a:t>
            </a:r>
          </a:p>
          <a:p>
            <a:pPr lvl="1"/>
            <a:r>
              <a:rPr lang="en-US" dirty="0" smtClean="0"/>
              <a:t>C2 systems (LC2IEDM) require data be associated with specific unit.</a:t>
            </a:r>
          </a:p>
          <a:p>
            <a:r>
              <a:rPr lang="en-US" dirty="0" smtClean="0"/>
              <a:t>Media files: Unmanned Arial Vehicle (UAV) records video. Intelligence personnel creates report identifying persons of interest, activities of interest. </a:t>
            </a:r>
          </a:p>
          <a:p>
            <a:pPr lvl="1"/>
            <a:r>
              <a:rPr lang="en-US" dirty="0" smtClean="0"/>
              <a:t>Analyst saves person, Action-Event information, in C2 system, but it is not linked to the original video.</a:t>
            </a:r>
          </a:p>
          <a:p>
            <a:pPr lvl="1"/>
            <a:r>
              <a:rPr lang="en-US" dirty="0" smtClean="0"/>
              <a:t>Actual media is stored in a separate database.</a:t>
            </a:r>
          </a:p>
          <a:p>
            <a:r>
              <a:rPr lang="en-US" dirty="0" smtClean="0"/>
              <a:t>Analyst Comments: EW Intercept sensor records audio. Analyst writes report explaining code words in discussion.</a:t>
            </a:r>
          </a:p>
          <a:p>
            <a:pPr lvl="1"/>
            <a:r>
              <a:rPr lang="en-US" dirty="0" smtClean="0"/>
              <a:t>Unstructured report is stored in a separate database, e.g. document repository, accessed via a separate tool.</a:t>
            </a:r>
            <a:endParaRPr lang="en-US" dirty="0"/>
          </a:p>
          <a:p>
            <a:r>
              <a:rPr lang="en-US" dirty="0" smtClean="0"/>
              <a:t>Identifiers – Not every identifier is accounted for in C2 data model</a:t>
            </a:r>
          </a:p>
          <a:p>
            <a:pPr lvl="1"/>
            <a:r>
              <a:rPr lang="en-US" dirty="0" smtClean="0"/>
              <a:t>Humans may have multiple aliases or nicknames.</a:t>
            </a:r>
          </a:p>
          <a:p>
            <a:pPr lvl="1"/>
            <a:r>
              <a:rPr lang="en-US" dirty="0" smtClean="0"/>
              <a:t>Other systems have multiple identifiers, ex. AIS for ships has IMO and MMSI identifiers, in addition to call sign.</a:t>
            </a:r>
          </a:p>
          <a:p>
            <a:endParaRPr lang="en-US" dirty="0" smtClean="0"/>
          </a:p>
          <a:p>
            <a:endParaRPr lang="en-US" dirty="0" smtClean="0"/>
          </a:p>
          <a:p>
            <a:pPr lvl="1"/>
            <a:endParaRPr lang="en-US"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4</a:t>
            </a:fld>
            <a:endParaRPr lang="uk-UA" dirty="0"/>
          </a:p>
        </p:txBody>
      </p:sp>
    </p:spTree>
    <p:extLst>
      <p:ext uri="{BB962C8B-B14F-4D97-AF65-F5344CB8AC3E}">
        <p14:creationId xmlns:p14="http://schemas.microsoft.com/office/powerpoint/2010/main" val="372006141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Processing of Sensor Data has special requirements</a:t>
            </a:r>
            <a:endParaRPr lang="en-CA" dirty="0"/>
          </a:p>
        </p:txBody>
      </p:sp>
      <p:sp>
        <p:nvSpPr>
          <p:cNvPr id="3" name="Content Placeholder 2"/>
          <p:cNvSpPr>
            <a:spLocks noGrp="1"/>
          </p:cNvSpPr>
          <p:nvPr>
            <p:ph idx="1"/>
          </p:nvPr>
        </p:nvSpPr>
        <p:spPr>
          <a:xfrm>
            <a:off x="854077" y="1814513"/>
            <a:ext cx="16589374" cy="7306627"/>
          </a:xfrm>
        </p:spPr>
        <p:txBody>
          <a:bodyPr/>
          <a:lstStyle/>
          <a:p>
            <a:r>
              <a:rPr lang="en-US" dirty="0" smtClean="0"/>
              <a:t>Automated systems exist to process raw sensor data and synthesize tracks of entities of interest, </a:t>
            </a:r>
            <a:r>
              <a:rPr lang="en-US" dirty="0"/>
              <a:t>history of location reports that appear to be the same entity on the move</a:t>
            </a:r>
            <a:endParaRPr lang="en-US" dirty="0" smtClean="0"/>
          </a:p>
          <a:p>
            <a:pPr lvl="1"/>
            <a:r>
              <a:rPr lang="en-US" dirty="0" err="1" smtClean="0"/>
              <a:t>Eg</a:t>
            </a:r>
            <a:r>
              <a:rPr lang="en-US" dirty="0" smtClean="0"/>
              <a:t>. </a:t>
            </a:r>
            <a:r>
              <a:rPr lang="en-CA" dirty="0"/>
              <a:t>Global Command and Control System - Maritime (GCCS-M)</a:t>
            </a:r>
            <a:endParaRPr lang="en-US" dirty="0"/>
          </a:p>
          <a:p>
            <a:r>
              <a:rPr lang="en-US" dirty="0"/>
              <a:t>As processing continues</a:t>
            </a:r>
            <a:r>
              <a:rPr lang="en-US" dirty="0" smtClean="0"/>
              <a:t>, the </a:t>
            </a:r>
            <a:r>
              <a:rPr lang="en-US" dirty="0"/>
              <a:t>system may issue revised estimate:</a:t>
            </a:r>
          </a:p>
          <a:p>
            <a:pPr lvl="1"/>
            <a:r>
              <a:rPr lang="en-US" dirty="0"/>
              <a:t>Merge of two tracks, deemed to be the same entity</a:t>
            </a:r>
          </a:p>
          <a:p>
            <a:pPr lvl="1"/>
            <a:r>
              <a:rPr lang="en-US" dirty="0"/>
              <a:t>Delete track determined to be irrelevant.</a:t>
            </a:r>
          </a:p>
          <a:p>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5</a:t>
            </a:fld>
            <a:endParaRPr lang="uk-UA" dirty="0"/>
          </a:p>
        </p:txBody>
      </p:sp>
    </p:spTree>
    <p:extLst>
      <p:ext uri="{BB962C8B-B14F-4D97-AF65-F5344CB8AC3E}">
        <p14:creationId xmlns:p14="http://schemas.microsoft.com/office/powerpoint/2010/main" val="412477439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and Control Simulation Standard (C2SIM)</a:t>
            </a:r>
            <a:endParaRPr lang="en-CA" dirty="0"/>
          </a:p>
        </p:txBody>
      </p:sp>
      <p:sp>
        <p:nvSpPr>
          <p:cNvPr id="3" name="Content Placeholder 2"/>
          <p:cNvSpPr>
            <a:spLocks noGrp="1"/>
          </p:cNvSpPr>
          <p:nvPr>
            <p:ph idx="1"/>
          </p:nvPr>
        </p:nvSpPr>
        <p:spPr>
          <a:xfrm>
            <a:off x="854077" y="1814513"/>
            <a:ext cx="16589374" cy="7603807"/>
          </a:xfrm>
        </p:spPr>
        <p:txBody>
          <a:bodyPr/>
          <a:lstStyle/>
          <a:p>
            <a:r>
              <a:rPr lang="en-US" dirty="0" smtClean="0"/>
              <a:t>The Command and Control Systems – Simulation System Interoperability (C2SIM) Product Development Group (PDG)</a:t>
            </a:r>
            <a:r>
              <a:rPr lang="en-CA" dirty="0" smtClean="0"/>
              <a:t> is finalizing a new simulation standard. </a:t>
            </a:r>
          </a:p>
          <a:p>
            <a:r>
              <a:rPr lang="en-US" dirty="0" smtClean="0"/>
              <a:t>The new standard replaces the Coalition Battle Management Language (C-BML) and Military Scenario Definition Language (MSDL). </a:t>
            </a:r>
          </a:p>
          <a:p>
            <a:pPr lvl="1"/>
            <a:r>
              <a:rPr lang="en-US" dirty="0" smtClean="0"/>
              <a:t>MSDL is used to initialize all federates participating in a scenario simulation.</a:t>
            </a:r>
          </a:p>
          <a:p>
            <a:pPr lvl="1"/>
            <a:r>
              <a:rPr lang="en-US" dirty="0" smtClean="0"/>
              <a:t>C-BML is used to exchange Tasks, Requests, and Orders between federates during the simulation.</a:t>
            </a:r>
          </a:p>
          <a:p>
            <a:pPr lvl="1"/>
            <a:r>
              <a:rPr lang="en-US" dirty="0" smtClean="0"/>
              <a:t>The two standards describe the same entities, but their data models are incompatible.</a:t>
            </a:r>
          </a:p>
          <a:p>
            <a:pPr lvl="2"/>
            <a:r>
              <a:rPr lang="en-US" sz="2000" dirty="0" smtClean="0"/>
              <a:t>They spell “Organization/</a:t>
            </a:r>
            <a:r>
              <a:rPr lang="en-US" sz="2000" dirty="0" err="1"/>
              <a:t>O</a:t>
            </a:r>
            <a:r>
              <a:rPr lang="en-US" sz="2000" dirty="0" err="1" smtClean="0"/>
              <a:t>rganisation</a:t>
            </a:r>
            <a:r>
              <a:rPr lang="en-US" sz="2000" dirty="0" smtClean="0"/>
              <a:t>” differently!</a:t>
            </a:r>
          </a:p>
          <a:p>
            <a:r>
              <a:rPr lang="en-US" dirty="0" smtClean="0"/>
              <a:t>The new C2SIM standard replaces them both.</a:t>
            </a:r>
          </a:p>
          <a:p>
            <a:pPr lvl="1"/>
            <a:r>
              <a:rPr lang="en-US" dirty="0" smtClean="0"/>
              <a:t>C2SIM Content – Concepts for the content of messages in the core.</a:t>
            </a:r>
          </a:p>
          <a:p>
            <a:pPr lvl="1"/>
            <a:r>
              <a:rPr lang="en-US" dirty="0" smtClean="0"/>
              <a:t>Initialization Concept – Classes necessary for initialization of a scenario.</a:t>
            </a:r>
          </a:p>
          <a:p>
            <a:pPr lvl="1"/>
            <a:r>
              <a:rPr lang="en-US" dirty="0" smtClean="0"/>
              <a:t>Message Concept – Classes that define the structure of messages.</a:t>
            </a:r>
          </a:p>
          <a:p>
            <a:r>
              <a:rPr lang="en-US" dirty="0" smtClean="0"/>
              <a:t>It is being finalized for balloting.</a:t>
            </a:r>
          </a:p>
          <a:p>
            <a:endParaRPr lang="en-US"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6</a:t>
            </a:fld>
            <a:endParaRPr lang="uk-UA" dirty="0"/>
          </a:p>
        </p:txBody>
      </p:sp>
    </p:spTree>
    <p:extLst>
      <p:ext uri="{BB962C8B-B14F-4D97-AF65-F5344CB8AC3E}">
        <p14:creationId xmlns:p14="http://schemas.microsoft.com/office/powerpoint/2010/main" val="312783501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C2SIM Standard Highlights</a:t>
            </a:r>
            <a:endParaRPr lang="en-CA" dirty="0"/>
          </a:p>
        </p:txBody>
      </p:sp>
      <p:sp>
        <p:nvSpPr>
          <p:cNvPr id="3" name="Content Placeholder 2"/>
          <p:cNvSpPr>
            <a:spLocks noGrp="1"/>
          </p:cNvSpPr>
          <p:nvPr>
            <p:ph idx="1"/>
          </p:nvPr>
        </p:nvSpPr>
        <p:spPr>
          <a:xfrm>
            <a:off x="854077" y="1814513"/>
            <a:ext cx="16589374" cy="7489507"/>
          </a:xfrm>
        </p:spPr>
        <p:txBody>
          <a:bodyPr/>
          <a:lstStyle/>
          <a:p>
            <a:r>
              <a:rPr lang="en-US" dirty="0" smtClean="0"/>
              <a:t>The new standard consists of several models:</a:t>
            </a:r>
          </a:p>
          <a:p>
            <a:pPr lvl="1"/>
            <a:r>
              <a:rPr lang="en-US" dirty="0" smtClean="0"/>
              <a:t>Core – basic elements: actors, resources, messages, time, location, etc.</a:t>
            </a:r>
          </a:p>
          <a:p>
            <a:pPr lvl="1"/>
            <a:r>
              <a:rPr lang="en-US" dirty="0"/>
              <a:t>Standard Military Extension (SMX</a:t>
            </a:r>
            <a:r>
              <a:rPr lang="en-US" dirty="0" smtClean="0"/>
              <a:t>) – with the Core model, provides a “core set of data elements common to most C2 and simulation systems”</a:t>
            </a:r>
          </a:p>
          <a:p>
            <a:r>
              <a:rPr lang="en-US" dirty="0" smtClean="0"/>
              <a:t>The standard allows the definition of extensions that add new classes.</a:t>
            </a:r>
          </a:p>
          <a:p>
            <a:pPr lvl="1"/>
            <a:r>
              <a:rPr lang="en-US" dirty="0" smtClean="0"/>
              <a:t>Land Operations Extension (LOX) – First extension provided with Core and SMX.</a:t>
            </a:r>
          </a:p>
          <a:p>
            <a:pPr lvl="2"/>
            <a:r>
              <a:rPr lang="en-US" dirty="0" smtClean="0"/>
              <a:t>Acts as an example for other extensions.</a:t>
            </a:r>
          </a:p>
          <a:p>
            <a:pPr lvl="2"/>
            <a:r>
              <a:rPr lang="en-US" dirty="0" smtClean="0"/>
              <a:t>Provides continuity with military land operations aspects of MSDL and C-BML not in the LDM Core.</a:t>
            </a:r>
          </a:p>
          <a:p>
            <a:pPr lvl="1"/>
            <a:endParaRPr lang="en-US" dirty="0"/>
          </a:p>
          <a:p>
            <a:r>
              <a:rPr lang="en-US" dirty="0" smtClean="0"/>
              <a:t>Data model is defined in Web Ontology Language (OWL).</a:t>
            </a:r>
          </a:p>
          <a:p>
            <a:pPr lvl="1"/>
            <a:r>
              <a:rPr lang="en-US" dirty="0" smtClean="0"/>
              <a:t>An xml version is available for import into UML tools, although it requires some editing to distinguish between subclass and aggregate relationships.</a:t>
            </a:r>
          </a:p>
          <a:p>
            <a:pPr lvl="1"/>
            <a:r>
              <a:rPr lang="en-US" dirty="0" smtClean="0"/>
              <a:t>Following diagrams are from both Protégé (OWL tool) and Enterprise Architect (EA), a UML tool.</a:t>
            </a:r>
            <a:endParaRPr lang="en-US" dirty="0"/>
          </a:p>
          <a:p>
            <a:pPr lvl="1"/>
            <a:endParaRPr lang="en-US" dirty="0" smtClean="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7</a:t>
            </a:fld>
            <a:endParaRPr lang="uk-UA" dirty="0"/>
          </a:p>
        </p:txBody>
      </p:sp>
    </p:spTree>
    <p:extLst>
      <p:ext uri="{BB962C8B-B14F-4D97-AF65-F5344CB8AC3E}">
        <p14:creationId xmlns:p14="http://schemas.microsoft.com/office/powerpoint/2010/main" val="266751917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c2SIM </a:t>
            </a:r>
            <a:r>
              <a:rPr lang="en-US" smtClean="0"/>
              <a:t>Standard Hierarchy</a:t>
            </a:r>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8</a:t>
            </a:fld>
            <a:endParaRPr lang="uk-UA"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874" y="1614490"/>
            <a:ext cx="4955237" cy="1773454"/>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37" y="4323272"/>
            <a:ext cx="4528438" cy="413766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733" y="4592261"/>
            <a:ext cx="4381518" cy="206768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7579" y="4358748"/>
            <a:ext cx="3610761" cy="2534706"/>
          </a:xfrm>
          <a:prstGeom prst="rect">
            <a:avLst/>
          </a:prstGeom>
        </p:spPr>
      </p:pic>
      <p:cxnSp>
        <p:nvCxnSpPr>
          <p:cNvPr id="11" name="Straight Arrow Connector 10"/>
          <p:cNvCxnSpPr/>
          <p:nvPr/>
        </p:nvCxnSpPr>
        <p:spPr>
          <a:xfrm flipH="1">
            <a:off x="3575714" y="2241755"/>
            <a:ext cx="3174149" cy="208151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456606" y="3215148"/>
            <a:ext cx="2988455" cy="124827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7087028" y="2929330"/>
            <a:ext cx="1674438" cy="1455207"/>
          </a:xfrm>
          <a:prstGeom prst="bentConnector3">
            <a:avLst>
              <a:gd name="adj1" fmla="val 50000"/>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82173" y="8863780"/>
            <a:ext cx="2066591" cy="461665"/>
          </a:xfrm>
          <a:prstGeom prst="rect">
            <a:avLst/>
          </a:prstGeom>
          <a:noFill/>
        </p:spPr>
        <p:txBody>
          <a:bodyPr wrap="none" rtlCol="0">
            <a:spAutoFit/>
          </a:bodyPr>
          <a:lstStyle/>
          <a:p>
            <a:r>
              <a:rPr lang="en-US" sz="2400" dirty="0" smtClean="0">
                <a:latin typeface="+mn-lt"/>
              </a:rPr>
              <a:t>From </a:t>
            </a:r>
            <a:r>
              <a:rPr lang="en-US" sz="2400" dirty="0" err="1" smtClean="0">
                <a:latin typeface="+mn-lt"/>
              </a:rPr>
              <a:t>Protege</a:t>
            </a:r>
            <a:endParaRPr lang="en-CA" dirty="0" err="1" smtClean="0">
              <a:latin typeface="+mn-lt"/>
            </a:endParaRPr>
          </a:p>
        </p:txBody>
      </p:sp>
    </p:spTree>
    <p:extLst>
      <p:ext uri="{BB962C8B-B14F-4D97-AF65-F5344CB8AC3E}">
        <p14:creationId xmlns:p14="http://schemas.microsoft.com/office/powerpoint/2010/main" val="116535140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 and Observation Reports</a:t>
            </a:r>
            <a:endParaRPr lang="en-CA" dirty="0"/>
          </a:p>
        </p:txBody>
      </p:sp>
      <p:sp>
        <p:nvSpPr>
          <p:cNvPr id="3" name="Content Placeholder 2"/>
          <p:cNvSpPr>
            <a:spLocks noGrp="1"/>
          </p:cNvSpPr>
          <p:nvPr>
            <p:ph idx="1"/>
          </p:nvPr>
        </p:nvSpPr>
        <p:spPr/>
        <p:txBody>
          <a:bodyPr/>
          <a:lstStyle/>
          <a:p>
            <a:r>
              <a:rPr lang="en-US" dirty="0" smtClean="0"/>
              <a:t>The SMX model introduces the concept of Observation, “an observation of the state of something in the world, … possibly anything that is an entity.”</a:t>
            </a:r>
          </a:p>
          <a:p>
            <a:pPr lvl="1"/>
            <a:r>
              <a:rPr lang="en-US" dirty="0" smtClean="0"/>
              <a:t>New feature in C2 protocols.</a:t>
            </a:r>
          </a:p>
          <a:p>
            <a:r>
              <a:rPr lang="en-US" dirty="0" smtClean="0"/>
              <a:t>Specific subclasses:</a:t>
            </a:r>
          </a:p>
          <a:p>
            <a:pPr lvl="1"/>
            <a:r>
              <a:rPr lang="en-US" dirty="0" err="1"/>
              <a:t>ActivityObservation</a:t>
            </a:r>
            <a:endParaRPr lang="en-US" dirty="0"/>
          </a:p>
          <a:p>
            <a:pPr lvl="1"/>
            <a:r>
              <a:rPr lang="en-US" dirty="0" err="1"/>
              <a:t>HealthObservation</a:t>
            </a:r>
            <a:endParaRPr lang="en-US" dirty="0"/>
          </a:p>
          <a:p>
            <a:pPr lvl="1"/>
            <a:r>
              <a:rPr lang="en-US" dirty="0" err="1" smtClean="0"/>
              <a:t>LocationObservation</a:t>
            </a:r>
            <a:endParaRPr lang="en-US" dirty="0"/>
          </a:p>
          <a:p>
            <a:pPr lvl="1"/>
            <a:r>
              <a:rPr lang="en-US" dirty="0" err="1" smtClean="0"/>
              <a:t>NameObservation</a:t>
            </a:r>
            <a:endParaRPr lang="en-US" dirty="0" smtClean="0"/>
          </a:p>
          <a:p>
            <a:pPr lvl="1"/>
            <a:r>
              <a:rPr lang="en-US" dirty="0" err="1" smtClean="0"/>
              <a:t>ResourceObservation</a:t>
            </a:r>
            <a:endParaRPr lang="en-US" dirty="0" smtClean="0"/>
          </a:p>
          <a:p>
            <a:pPr lvl="1"/>
            <a:r>
              <a:rPr lang="en-US" dirty="0" err="1" smtClean="0"/>
              <a:t>SubjectTypeObservation</a:t>
            </a:r>
            <a:endParaRPr lang="en-US" dirty="0" smtClean="0"/>
          </a:p>
          <a:p>
            <a:r>
              <a:rPr lang="en-US" dirty="0" smtClean="0"/>
              <a:t>Observations can be included in Report Messages, via the </a:t>
            </a:r>
            <a:r>
              <a:rPr lang="en-US" dirty="0" err="1" smtClean="0"/>
              <a:t>ObservationReportContent</a:t>
            </a:r>
            <a:r>
              <a:rPr lang="en-US" dirty="0" smtClean="0"/>
              <a:t>, which can include one or more of the Observation subclasses.</a:t>
            </a:r>
          </a:p>
          <a:p>
            <a:endParaRPr lang="en-US" dirty="0" smtClean="0"/>
          </a:p>
          <a:p>
            <a:pPr lvl="1"/>
            <a:endParaRPr lang="en-US" dirty="0" smtClean="0"/>
          </a:p>
          <a:p>
            <a:endParaRPr lang="en-CA" dirty="0"/>
          </a:p>
        </p:txBody>
      </p:sp>
      <p:sp>
        <p:nvSpPr>
          <p:cNvPr id="4" name="Slide Number Placeholder 3"/>
          <p:cNvSpPr>
            <a:spLocks noGrp="1"/>
          </p:cNvSpPr>
          <p:nvPr>
            <p:ph type="sldNum" sz="quarter" idx="14"/>
          </p:nvPr>
        </p:nvSpPr>
        <p:spPr/>
        <p:txBody>
          <a:bodyPr/>
          <a:lstStyle/>
          <a:p>
            <a:pPr>
              <a:defRPr/>
            </a:pPr>
            <a:fld id="{F727B59D-7AF7-E44F-BD7E-A2EC0F458FB3}" type="slidenum">
              <a:rPr lang="uk-UA" smtClean="0"/>
              <a:pPr>
                <a:defRPr/>
              </a:pPr>
              <a:t>9</a:t>
            </a:fld>
            <a:endParaRPr lang="uk-UA" dirty="0"/>
          </a:p>
        </p:txBody>
      </p:sp>
    </p:spTree>
    <p:extLst>
      <p:ext uri="{BB962C8B-B14F-4D97-AF65-F5344CB8AC3E}">
        <p14:creationId xmlns:p14="http://schemas.microsoft.com/office/powerpoint/2010/main" val="2101717830"/>
      </p:ext>
    </p:extLst>
  </p:cSld>
  <p:clrMapOvr>
    <a:masterClrMapping/>
  </p:clrMapOvr>
  <p:transition spd="med">
    <p:fade/>
  </p:transition>
</p:sld>
</file>

<file path=ppt/theme/theme1.xml><?xml version="1.0" encoding="utf-8"?>
<a:theme xmlns:a="http://schemas.openxmlformats.org/drawingml/2006/main" name="CAEI_6723_Corporate_Powerpoint_Template_4-3_V1">
  <a:themeElements>
    <a:clrScheme name="CAE-CORPO-2017">
      <a:dk1>
        <a:srgbClr val="212640"/>
      </a:dk1>
      <a:lt1>
        <a:sysClr val="window" lastClr="FFFFFF"/>
      </a:lt1>
      <a:dk2>
        <a:srgbClr val="000000"/>
      </a:dk2>
      <a:lt2>
        <a:srgbClr val="FFFFFF"/>
      </a:lt2>
      <a:accent1>
        <a:srgbClr val="005EB8"/>
      </a:accent1>
      <a:accent2>
        <a:srgbClr val="F0B323"/>
      </a:accent2>
      <a:accent3>
        <a:srgbClr val="00C389"/>
      </a:accent3>
      <a:accent4>
        <a:srgbClr val="777777"/>
      </a:accent4>
      <a:accent5>
        <a:srgbClr val="F9423A"/>
      </a:accent5>
      <a:accent6>
        <a:srgbClr val="005A7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none" rtlCol="0" anchor="ctr">
        <a:spAutoFit/>
      </a:bodyPr>
      <a:lstStyle>
        <a:defPPr algn="ctr">
          <a:defRPr sz="3600" b="1" dirty="0">
            <a:solidFill>
              <a:srgbClr val="FF0000"/>
            </a:solidFill>
            <a:latin typeface="Arial"/>
            <a:cs typeface="Arial"/>
          </a:defRPr>
        </a:defPPr>
      </a:lstStyle>
    </a:spDef>
    <a:txDef>
      <a:spPr>
        <a:noFill/>
      </a:spPr>
      <a:bodyPr wrap="none" rtlCol="0">
        <a:spAutoFit/>
      </a:bodyPr>
      <a:lstStyle>
        <a:defPPr>
          <a:defRPr dirty="0" err="1" smtClean="0">
            <a:latin typeface="+mn-lt"/>
          </a:defRPr>
        </a:defPPr>
      </a:lstStyle>
    </a:txDef>
  </a:objectDefaults>
  <a:extraClrSchemeLst/>
  <a:extLst>
    <a:ext uri="{05A4C25C-085E-4340-85A3-A5531E510DB2}">
      <thm15:themeFamily xmlns:thm15="http://schemas.microsoft.com/office/thememl/2012/main" name="CAE-Corporate-Powerpoint-Template-16-9-EN_2018.potx" id="{00BC500F-DD38-4870-B355-4CBF2331F382}" vid="{87D62665-1F95-4696-BF30-5E99BA83BB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9AC0135DF0A94E81D524CC089DE6EB" ma:contentTypeVersion="5" ma:contentTypeDescription="Create a new document." ma:contentTypeScope="" ma:versionID="0e455e0354f5ead4963ab819f59c20a2">
  <xsd:schema xmlns:xsd="http://www.w3.org/2001/XMLSchema" xmlns:xs="http://www.w3.org/2001/XMLSchema" xmlns:p="http://schemas.microsoft.com/office/2006/metadata/properties" xmlns:ns2="832ac85f-5943-4615-9638-05dbe4a4d30a" xmlns:ns3="0d547375-b646-4781-af90-92641b1fe305" targetNamespace="http://schemas.microsoft.com/office/2006/metadata/properties" ma:root="true" ma:fieldsID="6a878548adec16d6e15dfd745e6afe57" ns2:_="" ns3:_="">
    <xsd:import namespace="832ac85f-5943-4615-9638-05dbe4a4d30a"/>
    <xsd:import namespace="0d547375-b646-4781-af90-92641b1fe305"/>
    <xsd:element name="properties">
      <xsd:complexType>
        <xsd:sequence>
          <xsd:element name="documentManagement">
            <xsd:complexType>
              <xsd:all>
                <xsd:element ref="ns2:Template_x0020_column" minOccurs="0"/>
                <xsd:element ref="ns3:_dlc_DocId" minOccurs="0"/>
                <xsd:element ref="ns3:_dlc_DocIdUrl" minOccurs="0"/>
                <xsd:element ref="ns3:_dlc_DocIdPersistId" minOccurs="0"/>
                <xsd:element ref="ns2:Notes0"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ac85f-5943-4615-9638-05dbe4a4d30a" elementFormDefault="qualified">
    <xsd:import namespace="http://schemas.microsoft.com/office/2006/documentManagement/types"/>
    <xsd:import namespace="http://schemas.microsoft.com/office/infopath/2007/PartnerControls"/>
    <xsd:element name="Template_x0020_column" ma:index="8" nillable="true" ma:displayName="Template column" ma:internalName="Template_x0020_column" ma:readOnly="false">
      <xsd:simpleType>
        <xsd:restriction base="dms:Note">
          <xsd:maxLength value="255"/>
        </xsd:restriction>
      </xsd:simpleType>
    </xsd:element>
    <xsd:element name="Notes0" ma:index="12" nillable="true" ma:displayName="Notes" ma:description="preparation notes" ma:internalName="Notes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547375-b646-4781-af90-92641b1fe305"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0d547375-b646-4781-af90-92641b1fe305">SM7TM7XVUJTW-12-419</_dlc_DocId>
    <_dlc_DocIdUrl xmlns="0d547375-b646-4781-af90-92641b1fe305">
      <Url>https://grandinfoexpress.cae.com/adminuser/_layouts/15/DocIdRedir.aspx?ID=SM7TM7XVUJTW-12-419</Url>
      <Description>SM7TM7XVUJTW-12-419</Description>
    </_dlc_DocIdUrl>
    <Template_x0020_column xmlns="832ac85f-5943-4615-9638-05dbe4a4d30a" xsi:nil="true"/>
    <Notes0 xmlns="832ac85f-5943-4615-9638-05dbe4a4d30a" xsi:nil="true"/>
  </documentManagement>
</p:properties>
</file>

<file path=customXml/itemProps1.xml><?xml version="1.0" encoding="utf-8"?>
<ds:datastoreItem xmlns:ds="http://schemas.openxmlformats.org/officeDocument/2006/customXml" ds:itemID="{6389106A-08B6-43CA-A50C-BEE7B12E4F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2ac85f-5943-4615-9638-05dbe4a4d30a"/>
    <ds:schemaRef ds:uri="0d547375-b646-4781-af90-92641b1fe3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8405AD-B5C4-44F8-B4A6-E710E644AB76}">
  <ds:schemaRefs>
    <ds:schemaRef ds:uri="http://schemas.microsoft.com/sharepoint/v3/contenttype/forms"/>
  </ds:schemaRefs>
</ds:datastoreItem>
</file>

<file path=customXml/itemProps3.xml><?xml version="1.0" encoding="utf-8"?>
<ds:datastoreItem xmlns:ds="http://schemas.openxmlformats.org/officeDocument/2006/customXml" ds:itemID="{C5D2892A-3EE2-4D5C-8088-B130A4620E9E}">
  <ds:schemaRefs>
    <ds:schemaRef ds:uri="http://schemas.microsoft.com/sharepoint/events"/>
  </ds:schemaRefs>
</ds:datastoreItem>
</file>

<file path=customXml/itemProps4.xml><?xml version="1.0" encoding="utf-8"?>
<ds:datastoreItem xmlns:ds="http://schemas.openxmlformats.org/officeDocument/2006/customXml" ds:itemID="{80F699AE-DCF0-41C1-A27B-F58242B663B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d547375-b646-4781-af90-92641b1fe305"/>
    <ds:schemaRef ds:uri="http://purl.org/dc/terms/"/>
    <ds:schemaRef ds:uri="832ac85f-5943-4615-9638-05dbe4a4d30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CAE-Corporate-Powerpoint-Template-16-9-EN_2019</Template>
  <TotalTime>1398</TotalTime>
  <Words>1589</Words>
  <Application>Microsoft Office PowerPoint</Application>
  <PresentationFormat>Custom</PresentationFormat>
  <Paragraphs>146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MS PGothic</vt:lpstr>
      <vt:lpstr>MS PGothic</vt:lpstr>
      <vt:lpstr>Arial</vt:lpstr>
      <vt:lpstr>Helvetica 55 Roman</vt:lpstr>
      <vt:lpstr>HelveticaNeueLT Std Lt</vt:lpstr>
      <vt:lpstr>Wingdings</vt:lpstr>
      <vt:lpstr>CAEI_6723_Corporate_Powerpoint_Template_4-3_V1</vt:lpstr>
      <vt:lpstr>Representing Situational Awareness Data Using C2SIM</vt:lpstr>
      <vt:lpstr>Overview </vt:lpstr>
      <vt:lpstr>Introduction</vt:lpstr>
      <vt:lpstr>Incomplete, Unstructured Situational Data Does not fit into C2 Models</vt:lpstr>
      <vt:lpstr>Automated Processing of Sensor Data has special requirements</vt:lpstr>
      <vt:lpstr>Command and Control Simulation Standard (C2SIM)</vt:lpstr>
      <vt:lpstr>C2SIM Standard Highlights</vt:lpstr>
      <vt:lpstr>c2SIM Standard Hierarchy</vt:lpstr>
      <vt:lpstr>Observation and Observation Reports</vt:lpstr>
      <vt:lpstr>Report Structure Class Diagram</vt:lpstr>
      <vt:lpstr>Observations Class Model</vt:lpstr>
      <vt:lpstr>Modeling SA data using Observations</vt:lpstr>
      <vt:lpstr>Use Case 1: Naval Track Report from Sensor</vt:lpstr>
      <vt:lpstr>Naval Track Report Class Diagram</vt:lpstr>
      <vt:lpstr>Use Case 2: Intercepted Audio</vt:lpstr>
      <vt:lpstr>Intercepted Audio Object Diagram</vt:lpstr>
      <vt:lpstr>Possible Extension: Analysis Model</vt:lpstr>
      <vt:lpstr>Possible Extension: Analysis Model</vt:lpstr>
      <vt:lpstr>Conclusion</vt:lpstr>
      <vt:lpstr>Questions?</vt:lpstr>
      <vt:lpstr>Thank you!</vt:lpstr>
    </vt:vector>
  </TitlesOfParts>
  <Company>CAE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Elizabeth Hosang</dc:creator>
  <cp:lastModifiedBy>Elizabeth Hosang</cp:lastModifiedBy>
  <cp:revision>115</cp:revision>
  <cp:lastPrinted>2017-04-26T17:06:09Z</cp:lastPrinted>
  <dcterms:created xsi:type="dcterms:W3CDTF">2019-11-18T16:13:54Z</dcterms:created>
  <dcterms:modified xsi:type="dcterms:W3CDTF">2019-12-09T02:30:12Z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0x010100B69AC0135DF0A94E81D524CC089DE6EB</vt:lpwstr>
  </property>
  <property fmtid="{D5CDD505-2E9C-101B-9397-08002B2CF9AE}" pid="3" name="_dlc_DocIdItemGuid">
    <vt:lpwstr>31abe9e8-aa81-44b5-8903-55e5a8007dc8</vt:lpwstr>
  </property>
</Properties>
</file>